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34.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notesSlides/notesSlide35.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36.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786" r:id="rId5"/>
    <p:sldMasterId id="2147484798" r:id="rId6"/>
    <p:sldMasterId id="2147484817" r:id="rId7"/>
    <p:sldMasterId id="2147484830" r:id="rId8"/>
    <p:sldMasterId id="2147484896" r:id="rId9"/>
    <p:sldMasterId id="2147484910" r:id="rId10"/>
    <p:sldMasterId id="2147484923" r:id="rId11"/>
    <p:sldMasterId id="2147484935" r:id="rId12"/>
    <p:sldMasterId id="2147484948" r:id="rId13"/>
    <p:sldMasterId id="2147484960" r:id="rId14"/>
    <p:sldMasterId id="2147484975" r:id="rId15"/>
  </p:sldMasterIdLst>
  <p:notesMasterIdLst>
    <p:notesMasterId r:id="rId101"/>
  </p:notesMasterIdLst>
  <p:handoutMasterIdLst>
    <p:handoutMasterId r:id="rId102"/>
  </p:handoutMasterIdLst>
  <p:sldIdLst>
    <p:sldId id="2085" r:id="rId16"/>
    <p:sldId id="2084" r:id="rId17"/>
    <p:sldId id="2086" r:id="rId18"/>
    <p:sldId id="1892" r:id="rId19"/>
    <p:sldId id="2076" r:id="rId20"/>
    <p:sldId id="2079" r:id="rId21"/>
    <p:sldId id="2078" r:id="rId22"/>
    <p:sldId id="2077" r:id="rId23"/>
    <p:sldId id="2087" r:id="rId24"/>
    <p:sldId id="2083" r:id="rId25"/>
    <p:sldId id="2061" r:id="rId26"/>
    <p:sldId id="1886" r:id="rId27"/>
    <p:sldId id="1876" r:id="rId28"/>
    <p:sldId id="1885" r:id="rId29"/>
    <p:sldId id="893" r:id="rId30"/>
    <p:sldId id="1896" r:id="rId31"/>
    <p:sldId id="2088" r:id="rId32"/>
    <p:sldId id="1891" r:id="rId33"/>
    <p:sldId id="1980" r:id="rId34"/>
    <p:sldId id="1571" r:id="rId35"/>
    <p:sldId id="1414" r:id="rId36"/>
    <p:sldId id="1246" r:id="rId37"/>
    <p:sldId id="912" r:id="rId38"/>
    <p:sldId id="2082" r:id="rId39"/>
    <p:sldId id="1875" r:id="rId40"/>
    <p:sldId id="1908" r:id="rId41"/>
    <p:sldId id="2089" r:id="rId42"/>
    <p:sldId id="1367" r:id="rId43"/>
    <p:sldId id="1864" r:id="rId44"/>
    <p:sldId id="1272" r:id="rId45"/>
    <p:sldId id="1247" r:id="rId46"/>
    <p:sldId id="1456" r:id="rId47"/>
    <p:sldId id="1493" r:id="rId48"/>
    <p:sldId id="2074" r:id="rId49"/>
    <p:sldId id="1902" r:id="rId50"/>
    <p:sldId id="1905" r:id="rId51"/>
    <p:sldId id="2073" r:id="rId52"/>
    <p:sldId id="256" r:id="rId53"/>
    <p:sldId id="382" r:id="rId54"/>
    <p:sldId id="395" r:id="rId55"/>
    <p:sldId id="396" r:id="rId56"/>
    <p:sldId id="384" r:id="rId57"/>
    <p:sldId id="364" r:id="rId58"/>
    <p:sldId id="386" r:id="rId59"/>
    <p:sldId id="385" r:id="rId60"/>
    <p:sldId id="388" r:id="rId61"/>
    <p:sldId id="398" r:id="rId62"/>
    <p:sldId id="399" r:id="rId63"/>
    <p:sldId id="394" r:id="rId64"/>
    <p:sldId id="389" r:id="rId65"/>
    <p:sldId id="392" r:id="rId66"/>
    <p:sldId id="390" r:id="rId67"/>
    <p:sldId id="393" r:id="rId68"/>
    <p:sldId id="2033" r:id="rId69"/>
    <p:sldId id="257" r:id="rId70"/>
    <p:sldId id="2092" r:id="rId71"/>
    <p:sldId id="1366" r:id="rId72"/>
    <p:sldId id="2093" r:id="rId73"/>
    <p:sldId id="2094" r:id="rId74"/>
    <p:sldId id="1977" r:id="rId75"/>
    <p:sldId id="461" r:id="rId76"/>
    <p:sldId id="2095" r:id="rId77"/>
    <p:sldId id="2096" r:id="rId78"/>
    <p:sldId id="527" r:id="rId79"/>
    <p:sldId id="1916" r:id="rId80"/>
    <p:sldId id="597" r:id="rId81"/>
    <p:sldId id="1695" r:id="rId82"/>
    <p:sldId id="578" r:id="rId83"/>
    <p:sldId id="2080" r:id="rId84"/>
    <p:sldId id="603" r:id="rId85"/>
    <p:sldId id="579" r:id="rId86"/>
    <p:sldId id="2097" r:id="rId87"/>
    <p:sldId id="2098" r:id="rId88"/>
    <p:sldId id="2099" r:id="rId89"/>
    <p:sldId id="1811" r:id="rId90"/>
    <p:sldId id="1993" r:id="rId91"/>
    <p:sldId id="1994" r:id="rId92"/>
    <p:sldId id="2036" r:id="rId93"/>
    <p:sldId id="2101" r:id="rId94"/>
    <p:sldId id="2102" r:id="rId95"/>
    <p:sldId id="2052" r:id="rId96"/>
    <p:sldId id="1861" r:id="rId97"/>
    <p:sldId id="2103" r:id="rId98"/>
    <p:sldId id="643" r:id="rId99"/>
    <p:sldId id="1953" r:id="rId100"/>
  </p:sldIdLst>
  <p:sldSz cx="12192000" cy="6858000"/>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a:srgbClr val="000000"/>
    <a:srgbClr val="00FFFF"/>
    <a:srgbClr val="FFFF99"/>
    <a:srgbClr val="FFFFCC"/>
    <a:srgbClr val="333399"/>
    <a:srgbClr val="663300"/>
    <a:srgbClr val="FFFF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autoAdjust="0"/>
    <p:restoredTop sz="94660"/>
  </p:normalViewPr>
  <p:slideViewPr>
    <p:cSldViewPr snapToGrid="0" snapToObjects="1">
      <p:cViewPr varScale="1">
        <p:scale>
          <a:sx n="113" d="100"/>
          <a:sy n="113" d="100"/>
        </p:scale>
        <p:origin x="540"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762"/>
    </p:cViewPr>
  </p:sorterViewPr>
  <p:notesViewPr>
    <p:cSldViewPr snapToGrid="0" snapToObjects="1">
      <p:cViewPr varScale="1">
        <p:scale>
          <a:sx n="57" d="100"/>
          <a:sy n="57" d="100"/>
        </p:scale>
        <p:origin x="-1794" y="-96"/>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file:///E:\APS\Yoga_APS\APS%20Data.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E:\APS\Yoga_APS\APS%20Data.xls"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file:///\\DCPAVFS2B\CM10\TOP\IMP\Shared\RESEARCH%20GROUP%20DOCUMENTS\Meeting%20Posters\ASCO\ASCO%202011\LogCortisol_means1-plots.xls"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file:///\\DCPAVFS2B\CM10\TOP\IMP\Shared\RESEARCH%20GROUP%20DOCUMENTS\Meeting%20Posters\ASCO\ASCO%202011\LogCortisol_means1-plots.xls"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file:///E:\APS\Yoga_APS\APS%20Data.xls"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DF8B35"/>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DCD-304E-B0FF-DE65F01B8A6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DCD-304E-B0FF-DE65F01B8A6F}"/>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rgbClr val="B44551"/>
              </a:solidFill>
              <a:ln>
                <a:noFill/>
              </a:ln>
              <a:effectLst/>
            </c:spPr>
            <c:extLst>
              <c:ext xmlns:c16="http://schemas.microsoft.com/office/drawing/2014/chart" uri="{C3380CC4-5D6E-409C-BE32-E72D297353CC}">
                <c16:uniqueId val="{00000003-1DCD-304E-B0FF-DE65F01B8A6F}"/>
              </c:ext>
            </c:extLst>
          </c:dPt>
          <c:dPt>
            <c:idx val="1"/>
            <c:invertIfNegative val="0"/>
            <c:bubble3D val="0"/>
            <c:spPr>
              <a:solidFill>
                <a:srgbClr val="B44551"/>
              </a:solidFill>
              <a:ln>
                <a:noFill/>
              </a:ln>
              <a:effectLst/>
            </c:spPr>
            <c:extLst>
              <c:ext xmlns:c16="http://schemas.microsoft.com/office/drawing/2014/chart" uri="{C3380CC4-5D6E-409C-BE32-E72D297353CC}">
                <c16:uniqueId val="{00000005-1DCD-304E-B0FF-DE65F01B8A6F}"/>
              </c:ext>
            </c:extLst>
          </c:dPt>
          <c:dPt>
            <c:idx val="2"/>
            <c:invertIfNegative val="0"/>
            <c:bubble3D val="0"/>
            <c:spPr>
              <a:solidFill>
                <a:srgbClr val="B44551"/>
              </a:solidFill>
              <a:ln>
                <a:noFill/>
              </a:ln>
              <a:effectLst/>
            </c:spPr>
            <c:extLst>
              <c:ext xmlns:c16="http://schemas.microsoft.com/office/drawing/2014/chart" uri="{C3380CC4-5D6E-409C-BE32-E72D297353CC}">
                <c16:uniqueId val="{00000007-1DCD-304E-B0FF-DE65F01B8A6F}"/>
              </c:ext>
            </c:extLst>
          </c:dPt>
          <c:dPt>
            <c:idx val="3"/>
            <c:invertIfNegative val="0"/>
            <c:bubble3D val="0"/>
            <c:spPr>
              <a:solidFill>
                <a:srgbClr val="B44551"/>
              </a:solidFill>
              <a:ln>
                <a:noFill/>
              </a:ln>
              <a:effectLst/>
            </c:spPr>
            <c:extLst>
              <c:ext xmlns:c16="http://schemas.microsoft.com/office/drawing/2014/chart" uri="{C3380CC4-5D6E-409C-BE32-E72D297353CC}">
                <c16:uniqueId val="{00000009-1DCD-304E-B0FF-DE65F01B8A6F}"/>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1DCD-304E-B0FF-DE65F01B8A6F}"/>
            </c:ext>
          </c:extLst>
        </c:ser>
        <c:dLbls>
          <c:showLegendKey val="0"/>
          <c:showVal val="0"/>
          <c:showCatName val="0"/>
          <c:showSerName val="0"/>
          <c:showPercent val="0"/>
          <c:showBubbleSize val="0"/>
        </c:dLbls>
        <c:gapWidth val="219"/>
        <c:overlap val="-27"/>
        <c:axId val="1815572008"/>
        <c:axId val="-2141614616"/>
      </c:barChart>
      <c:catAx>
        <c:axId val="1815572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614616"/>
        <c:crosses val="autoZero"/>
        <c:auto val="1"/>
        <c:lblAlgn val="ctr"/>
        <c:lblOffset val="100"/>
        <c:noMultiLvlLbl val="0"/>
      </c:catAx>
      <c:valAx>
        <c:axId val="-2141614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5572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DF8B35"/>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A03-3447-A79F-D7723C71E8D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A03-3447-A79F-D7723C71E8D9}"/>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rgbClr val="B44551"/>
              </a:solidFill>
              <a:ln>
                <a:noFill/>
              </a:ln>
              <a:effectLst/>
            </c:spPr>
            <c:extLst>
              <c:ext xmlns:c16="http://schemas.microsoft.com/office/drawing/2014/chart" uri="{C3380CC4-5D6E-409C-BE32-E72D297353CC}">
                <c16:uniqueId val="{00000003-62F8-6448-BC3F-BDF419F28BE7}"/>
              </c:ext>
            </c:extLst>
          </c:dPt>
          <c:dPt>
            <c:idx val="1"/>
            <c:invertIfNegative val="0"/>
            <c:bubble3D val="0"/>
            <c:spPr>
              <a:solidFill>
                <a:srgbClr val="B44551"/>
              </a:solidFill>
              <a:ln>
                <a:noFill/>
              </a:ln>
              <a:effectLst/>
            </c:spPr>
            <c:extLst>
              <c:ext xmlns:c16="http://schemas.microsoft.com/office/drawing/2014/chart" uri="{C3380CC4-5D6E-409C-BE32-E72D297353CC}">
                <c16:uniqueId val="{00000002-62F8-6448-BC3F-BDF419F28BE7}"/>
              </c:ext>
            </c:extLst>
          </c:dPt>
          <c:dPt>
            <c:idx val="2"/>
            <c:invertIfNegative val="0"/>
            <c:bubble3D val="0"/>
            <c:spPr>
              <a:solidFill>
                <a:srgbClr val="B44551"/>
              </a:solidFill>
              <a:ln>
                <a:noFill/>
              </a:ln>
              <a:effectLst/>
            </c:spPr>
            <c:extLst>
              <c:ext xmlns:c16="http://schemas.microsoft.com/office/drawing/2014/chart" uri="{C3380CC4-5D6E-409C-BE32-E72D297353CC}">
                <c16:uniqueId val="{00000001-62F8-6448-BC3F-BDF419F28BE7}"/>
              </c:ext>
            </c:extLst>
          </c:dPt>
          <c:dPt>
            <c:idx val="3"/>
            <c:invertIfNegative val="0"/>
            <c:bubble3D val="0"/>
            <c:spPr>
              <a:solidFill>
                <a:srgbClr val="B44551"/>
              </a:solidFill>
              <a:ln>
                <a:noFill/>
              </a:ln>
              <a:effectLst/>
            </c:spPr>
            <c:extLst>
              <c:ext xmlns:c16="http://schemas.microsoft.com/office/drawing/2014/chart" uri="{C3380CC4-5D6E-409C-BE32-E72D297353CC}">
                <c16:uniqueId val="{00000000-62F8-6448-BC3F-BDF419F28BE7}"/>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A03-3447-A79F-D7723C71E8D9}"/>
            </c:ext>
          </c:extLst>
        </c:ser>
        <c:dLbls>
          <c:showLegendKey val="0"/>
          <c:showVal val="0"/>
          <c:showCatName val="0"/>
          <c:showSerName val="0"/>
          <c:showPercent val="0"/>
          <c:showBubbleSize val="0"/>
        </c:dLbls>
        <c:gapWidth val="219"/>
        <c:overlap val="-27"/>
        <c:axId val="1816115640"/>
        <c:axId val="1816105896"/>
      </c:barChart>
      <c:catAx>
        <c:axId val="181611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6105896"/>
        <c:crosses val="autoZero"/>
        <c:auto val="1"/>
        <c:lblAlgn val="ctr"/>
        <c:lblOffset val="100"/>
        <c:noMultiLvlLbl val="0"/>
      </c:catAx>
      <c:valAx>
        <c:axId val="1816105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6115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E1-0E45-BDFB-BB89962856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3E1-0E45-BDFB-BB89962856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E1-0E45-BDFB-BB89962856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E1-0E45-BDFB-BB89962856F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0-272B-3948-8A65-1DE81FEAED6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170761908764405E-2"/>
          <c:y val="9.1950720279294004E-2"/>
          <c:w val="0.79469527114195504"/>
          <c:h val="0.68764092445393499"/>
        </c:manualLayout>
      </c:layout>
      <c:lineChart>
        <c:grouping val="standard"/>
        <c:varyColors val="0"/>
        <c:ser>
          <c:idx val="0"/>
          <c:order val="0"/>
          <c:tx>
            <c:strRef>
              <c:f>'SAS '!$A$9</c:f>
              <c:strCache>
                <c:ptCount val="1"/>
                <c:pt idx="0">
                  <c:v>Yoga</c:v>
                </c:pt>
              </c:strCache>
            </c:strRef>
          </c:tx>
          <c:spPr>
            <a:ln w="28575" cmpd="sng">
              <a:solidFill>
                <a:srgbClr val="FF0000"/>
              </a:solidFill>
            </a:ln>
          </c:spPr>
          <c:marker>
            <c:spPr>
              <a:solidFill>
                <a:schemeClr val="tx1"/>
              </a:solidFill>
              <a:ln>
                <a:noFill/>
              </a:ln>
            </c:spPr>
          </c:marker>
          <c:cat>
            <c:strRef>
              <c:f>'SAS '!$B$8:$E$8</c:f>
              <c:strCache>
                <c:ptCount val="4"/>
                <c:pt idx="0">
                  <c:v>End of Treatment</c:v>
                </c:pt>
                <c:pt idx="1">
                  <c:v>1 Month Follow-Up</c:v>
                </c:pt>
                <c:pt idx="2">
                  <c:v>2 Month Follow-Up</c:v>
                </c:pt>
                <c:pt idx="3">
                  <c:v>3 Month Follow-Up</c:v>
                </c:pt>
              </c:strCache>
            </c:strRef>
          </c:cat>
          <c:val>
            <c:numRef>
              <c:f>'SAS '!$B$9:$E$9</c:f>
              <c:numCache>
                <c:formatCode>General</c:formatCode>
                <c:ptCount val="4"/>
                <c:pt idx="0">
                  <c:v>2.1</c:v>
                </c:pt>
                <c:pt idx="1">
                  <c:v>5.8</c:v>
                </c:pt>
                <c:pt idx="2">
                  <c:v>6.46</c:v>
                </c:pt>
                <c:pt idx="3">
                  <c:v>6.1</c:v>
                </c:pt>
              </c:numCache>
            </c:numRef>
          </c:val>
          <c:smooth val="0"/>
          <c:extLst>
            <c:ext xmlns:c16="http://schemas.microsoft.com/office/drawing/2014/chart" uri="{C3380CC4-5D6E-409C-BE32-E72D297353CC}">
              <c16:uniqueId val="{00000000-DFFB-3844-97F9-22419C116E45}"/>
            </c:ext>
          </c:extLst>
        </c:ser>
        <c:ser>
          <c:idx val="1"/>
          <c:order val="1"/>
          <c:tx>
            <c:strRef>
              <c:f>'SAS '!$A$10</c:f>
              <c:strCache>
                <c:ptCount val="1"/>
                <c:pt idx="0">
                  <c:v>Stretch</c:v>
                </c:pt>
              </c:strCache>
            </c:strRef>
          </c:tx>
          <c:spPr>
            <a:ln w="28575" cmpd="sng">
              <a:solidFill>
                <a:srgbClr val="1EFFFF"/>
              </a:solidFill>
            </a:ln>
          </c:spPr>
          <c:marker>
            <c:spPr>
              <a:solidFill>
                <a:schemeClr val="tx1"/>
              </a:solidFill>
              <a:ln>
                <a:noFill/>
              </a:ln>
            </c:spPr>
          </c:marker>
          <c:cat>
            <c:strRef>
              <c:f>'SAS '!$B$8:$E$8</c:f>
              <c:strCache>
                <c:ptCount val="4"/>
                <c:pt idx="0">
                  <c:v>End of Treatment</c:v>
                </c:pt>
                <c:pt idx="1">
                  <c:v>1 Month Follow-Up</c:v>
                </c:pt>
                <c:pt idx="2">
                  <c:v>2 Month Follow-Up</c:v>
                </c:pt>
                <c:pt idx="3">
                  <c:v>3 Month Follow-Up</c:v>
                </c:pt>
              </c:strCache>
            </c:strRef>
          </c:cat>
          <c:val>
            <c:numRef>
              <c:f>'SAS '!$B$10:$E$10</c:f>
              <c:numCache>
                <c:formatCode>General</c:formatCode>
                <c:ptCount val="4"/>
                <c:pt idx="0">
                  <c:v>1.49</c:v>
                </c:pt>
                <c:pt idx="1">
                  <c:v>2</c:v>
                </c:pt>
                <c:pt idx="2">
                  <c:v>3.38</c:v>
                </c:pt>
                <c:pt idx="3">
                  <c:v>3.45</c:v>
                </c:pt>
              </c:numCache>
            </c:numRef>
          </c:val>
          <c:smooth val="0"/>
          <c:extLst>
            <c:ext xmlns:c16="http://schemas.microsoft.com/office/drawing/2014/chart" uri="{C3380CC4-5D6E-409C-BE32-E72D297353CC}">
              <c16:uniqueId val="{00000001-DFFB-3844-97F9-22419C116E45}"/>
            </c:ext>
          </c:extLst>
        </c:ser>
        <c:ser>
          <c:idx val="2"/>
          <c:order val="2"/>
          <c:tx>
            <c:strRef>
              <c:f>'SAS '!$A$11</c:f>
              <c:strCache>
                <c:ptCount val="1"/>
                <c:pt idx="0">
                  <c:v>Control</c:v>
                </c:pt>
              </c:strCache>
            </c:strRef>
          </c:tx>
          <c:spPr>
            <a:ln w="28575" cmpd="sng">
              <a:solidFill>
                <a:srgbClr val="000099"/>
              </a:solidFill>
            </a:ln>
          </c:spPr>
          <c:marker>
            <c:spPr>
              <a:solidFill>
                <a:schemeClr val="tx1"/>
              </a:solidFill>
              <a:ln w="28575" cmpd="sng">
                <a:noFill/>
              </a:ln>
            </c:spPr>
          </c:marker>
          <c:cat>
            <c:strRef>
              <c:f>'SAS '!$B$8:$E$8</c:f>
              <c:strCache>
                <c:ptCount val="4"/>
                <c:pt idx="0">
                  <c:v>End of Treatment</c:v>
                </c:pt>
                <c:pt idx="1">
                  <c:v>1 Month Follow-Up</c:v>
                </c:pt>
                <c:pt idx="2">
                  <c:v>2 Month Follow-Up</c:v>
                </c:pt>
                <c:pt idx="3">
                  <c:v>3 Month Follow-Up</c:v>
                </c:pt>
              </c:strCache>
            </c:strRef>
          </c:cat>
          <c:val>
            <c:numRef>
              <c:f>'SAS '!$B$11:$E$11</c:f>
              <c:numCache>
                <c:formatCode>General</c:formatCode>
                <c:ptCount val="4"/>
                <c:pt idx="0">
                  <c:v>-0.48</c:v>
                </c:pt>
                <c:pt idx="1">
                  <c:v>0.8</c:v>
                </c:pt>
                <c:pt idx="2">
                  <c:v>-0.23300000000000001</c:v>
                </c:pt>
                <c:pt idx="3">
                  <c:v>1.1200000000000001</c:v>
                </c:pt>
              </c:numCache>
            </c:numRef>
          </c:val>
          <c:smooth val="0"/>
          <c:extLst>
            <c:ext xmlns:c16="http://schemas.microsoft.com/office/drawing/2014/chart" uri="{C3380CC4-5D6E-409C-BE32-E72D297353CC}">
              <c16:uniqueId val="{00000002-DFFB-3844-97F9-22419C116E45}"/>
            </c:ext>
          </c:extLst>
        </c:ser>
        <c:dLbls>
          <c:showLegendKey val="0"/>
          <c:showVal val="0"/>
          <c:showCatName val="0"/>
          <c:showSerName val="0"/>
          <c:showPercent val="0"/>
          <c:showBubbleSize val="0"/>
        </c:dLbls>
        <c:marker val="1"/>
        <c:smooth val="0"/>
        <c:axId val="-2092242776"/>
        <c:axId val="-2092244184"/>
      </c:lineChart>
      <c:catAx>
        <c:axId val="-2092242776"/>
        <c:scaling>
          <c:orientation val="minMax"/>
        </c:scaling>
        <c:delete val="0"/>
        <c:axPos val="b"/>
        <c:numFmt formatCode="General" sourceLinked="0"/>
        <c:majorTickMark val="out"/>
        <c:minorTickMark val="none"/>
        <c:tickLblPos val="low"/>
        <c:crossAx val="-2092244184"/>
        <c:crosses val="autoZero"/>
        <c:auto val="1"/>
        <c:lblAlgn val="ctr"/>
        <c:lblOffset val="600"/>
        <c:tickLblSkip val="1"/>
        <c:tickMarkSkip val="1"/>
        <c:noMultiLvlLbl val="0"/>
      </c:catAx>
      <c:valAx>
        <c:axId val="-2092244184"/>
        <c:scaling>
          <c:orientation val="minMax"/>
        </c:scaling>
        <c:delete val="0"/>
        <c:axPos val="l"/>
        <c:title>
          <c:tx>
            <c:rich>
              <a:bodyPr/>
              <a:lstStyle/>
              <a:p>
                <a:pPr>
                  <a:defRPr sz="2000"/>
                </a:pPr>
                <a:r>
                  <a:rPr lang="en-US" sz="2000"/>
                  <a:t>Change Score</a:t>
                </a:r>
              </a:p>
            </c:rich>
          </c:tx>
          <c:layout>
            <c:manualLayout>
              <c:xMode val="edge"/>
              <c:yMode val="edge"/>
              <c:x val="5.0633625433430304E-3"/>
              <c:y val="0.33223214886600699"/>
            </c:manualLayout>
          </c:layout>
          <c:overlay val="0"/>
        </c:title>
        <c:numFmt formatCode="General" sourceLinked="1"/>
        <c:majorTickMark val="out"/>
        <c:minorTickMark val="none"/>
        <c:tickLblPos val="nextTo"/>
        <c:txPr>
          <a:bodyPr/>
          <a:lstStyle/>
          <a:p>
            <a:pPr>
              <a:defRPr sz="1400"/>
            </a:pPr>
            <a:endParaRPr lang="en-US"/>
          </a:p>
        </c:txPr>
        <c:crossAx val="-2092242776"/>
        <c:crosses val="autoZero"/>
        <c:crossBetween val="between"/>
      </c:valAx>
      <c:spPr>
        <a:solidFill>
          <a:schemeClr val="bg1">
            <a:lumMod val="85000"/>
          </a:schemeClr>
        </a:solidFill>
        <a:ln>
          <a:solidFill>
            <a:schemeClr val="accent1"/>
          </a:solidFill>
        </a:ln>
      </c:spPr>
    </c:plotArea>
    <c:legend>
      <c:legendPos val="r"/>
      <c:layout>
        <c:manualLayout>
          <c:xMode val="edge"/>
          <c:yMode val="edge"/>
          <c:x val="0.77278150513669397"/>
          <c:y val="0.20587404939767101"/>
          <c:w val="0.10159667457001199"/>
          <c:h val="0.13699179531372699"/>
        </c:manualLayout>
      </c:layout>
      <c:overlay val="0"/>
      <c:spPr>
        <a:solidFill>
          <a:sysClr val="window" lastClr="FFFFFF"/>
        </a:solidFill>
        <a:ln>
          <a:solidFill>
            <a:sysClr val="windowText" lastClr="000000"/>
          </a:solidFill>
        </a:ln>
      </c:spPr>
    </c:legend>
    <c:plotVisOnly val="1"/>
    <c:dispBlanksAs val="gap"/>
    <c:showDLblsOverMax val="0"/>
  </c:chart>
  <c:txPr>
    <a:bodyPr/>
    <a:lstStyle/>
    <a:p>
      <a:pPr>
        <a:defRPr sz="1200">
          <a:latin typeface="Arial" pitchFamily="34" charset="0"/>
          <a:cs typeface="Arial"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57871432893801"/>
          <c:y val="8.4836826903487803E-2"/>
          <c:w val="0.78719340904785895"/>
          <c:h val="0.77507535445056397"/>
        </c:manualLayout>
      </c:layout>
      <c:lineChart>
        <c:grouping val="standard"/>
        <c:varyColors val="0"/>
        <c:ser>
          <c:idx val="0"/>
          <c:order val="0"/>
          <c:tx>
            <c:strRef>
              <c:f>'SAS '!$A$16</c:f>
              <c:strCache>
                <c:ptCount val="1"/>
                <c:pt idx="0">
                  <c:v>Yoga</c:v>
                </c:pt>
              </c:strCache>
            </c:strRef>
          </c:tx>
          <c:spPr>
            <a:ln w="28575" cmpd="sng">
              <a:solidFill>
                <a:srgbClr val="FF0000"/>
              </a:solidFill>
            </a:ln>
          </c:spPr>
          <c:marker>
            <c:spPr>
              <a:solidFill>
                <a:schemeClr val="tx1"/>
              </a:solidFill>
              <a:ln>
                <a:noFill/>
              </a:ln>
            </c:spPr>
          </c:marker>
          <c:cat>
            <c:strRef>
              <c:f>'SAS '!$B$15:$E$15</c:f>
              <c:strCache>
                <c:ptCount val="4"/>
                <c:pt idx="0">
                  <c:v>End of Treatment</c:v>
                </c:pt>
                <c:pt idx="1">
                  <c:v>1 Month Follow-Up</c:v>
                </c:pt>
                <c:pt idx="2">
                  <c:v>2 Month Follow-Up</c:v>
                </c:pt>
                <c:pt idx="3">
                  <c:v>3 Month Follow-Up</c:v>
                </c:pt>
              </c:strCache>
            </c:strRef>
          </c:cat>
          <c:val>
            <c:numRef>
              <c:f>'SAS '!$B$16:$E$16</c:f>
              <c:numCache>
                <c:formatCode>General</c:formatCode>
                <c:ptCount val="4"/>
                <c:pt idx="0">
                  <c:v>2.2599999999999998</c:v>
                </c:pt>
                <c:pt idx="1">
                  <c:v>3.54</c:v>
                </c:pt>
                <c:pt idx="2">
                  <c:v>4.1099999999999994</c:v>
                </c:pt>
                <c:pt idx="3">
                  <c:v>2.77</c:v>
                </c:pt>
              </c:numCache>
            </c:numRef>
          </c:val>
          <c:smooth val="0"/>
          <c:extLst>
            <c:ext xmlns:c16="http://schemas.microsoft.com/office/drawing/2014/chart" uri="{C3380CC4-5D6E-409C-BE32-E72D297353CC}">
              <c16:uniqueId val="{00000000-030F-AF4F-A209-D0FFB39EB561}"/>
            </c:ext>
          </c:extLst>
        </c:ser>
        <c:ser>
          <c:idx val="1"/>
          <c:order val="1"/>
          <c:tx>
            <c:strRef>
              <c:f>'SAS '!$A$17</c:f>
              <c:strCache>
                <c:ptCount val="1"/>
                <c:pt idx="0">
                  <c:v>Stretch</c:v>
                </c:pt>
              </c:strCache>
            </c:strRef>
          </c:tx>
          <c:spPr>
            <a:ln w="28575" cmpd="sng">
              <a:solidFill>
                <a:srgbClr val="1EFFFF"/>
              </a:solidFill>
            </a:ln>
          </c:spPr>
          <c:marker>
            <c:spPr>
              <a:solidFill>
                <a:schemeClr val="tx1"/>
              </a:solidFill>
              <a:ln>
                <a:noFill/>
              </a:ln>
            </c:spPr>
          </c:marker>
          <c:cat>
            <c:strRef>
              <c:f>'SAS '!$B$15:$E$15</c:f>
              <c:strCache>
                <c:ptCount val="4"/>
                <c:pt idx="0">
                  <c:v>End of Treatment</c:v>
                </c:pt>
                <c:pt idx="1">
                  <c:v>1 Month Follow-Up</c:v>
                </c:pt>
                <c:pt idx="2">
                  <c:v>2 Month Follow-Up</c:v>
                </c:pt>
                <c:pt idx="3">
                  <c:v>3 Month Follow-Up</c:v>
                </c:pt>
              </c:strCache>
            </c:strRef>
          </c:cat>
          <c:val>
            <c:numRef>
              <c:f>'SAS '!$B$17:$E$17</c:f>
              <c:numCache>
                <c:formatCode>General</c:formatCode>
                <c:ptCount val="4"/>
                <c:pt idx="0">
                  <c:v>0.49</c:v>
                </c:pt>
                <c:pt idx="1">
                  <c:v>-1.52</c:v>
                </c:pt>
                <c:pt idx="2">
                  <c:v>0.1</c:v>
                </c:pt>
                <c:pt idx="3">
                  <c:v>0.84000000000000097</c:v>
                </c:pt>
              </c:numCache>
            </c:numRef>
          </c:val>
          <c:smooth val="0"/>
          <c:extLst>
            <c:ext xmlns:c16="http://schemas.microsoft.com/office/drawing/2014/chart" uri="{C3380CC4-5D6E-409C-BE32-E72D297353CC}">
              <c16:uniqueId val="{00000001-030F-AF4F-A209-D0FFB39EB561}"/>
            </c:ext>
          </c:extLst>
        </c:ser>
        <c:ser>
          <c:idx val="2"/>
          <c:order val="2"/>
          <c:tx>
            <c:strRef>
              <c:f>'SAS '!$A$18</c:f>
              <c:strCache>
                <c:ptCount val="1"/>
                <c:pt idx="0">
                  <c:v>Control</c:v>
                </c:pt>
              </c:strCache>
            </c:strRef>
          </c:tx>
          <c:spPr>
            <a:ln w="28575" cmpd="sng">
              <a:solidFill>
                <a:srgbClr val="0000E4"/>
              </a:solidFill>
            </a:ln>
          </c:spPr>
          <c:marker>
            <c:spPr>
              <a:solidFill>
                <a:schemeClr val="tx1"/>
              </a:solidFill>
              <a:ln>
                <a:noFill/>
              </a:ln>
            </c:spPr>
          </c:marker>
          <c:cat>
            <c:strRef>
              <c:f>'SAS '!$B$15:$E$15</c:f>
              <c:strCache>
                <c:ptCount val="4"/>
                <c:pt idx="0">
                  <c:v>End of Treatment</c:v>
                </c:pt>
                <c:pt idx="1">
                  <c:v>1 Month Follow-Up</c:v>
                </c:pt>
                <c:pt idx="2">
                  <c:v>2 Month Follow-Up</c:v>
                </c:pt>
                <c:pt idx="3">
                  <c:v>3 Month Follow-Up</c:v>
                </c:pt>
              </c:strCache>
            </c:strRef>
          </c:cat>
          <c:val>
            <c:numRef>
              <c:f>'SAS '!$B$18:$E$18</c:f>
              <c:numCache>
                <c:formatCode>General</c:formatCode>
                <c:ptCount val="4"/>
                <c:pt idx="0">
                  <c:v>0.59</c:v>
                </c:pt>
                <c:pt idx="1">
                  <c:v>-0.49</c:v>
                </c:pt>
                <c:pt idx="2">
                  <c:v>-1.08</c:v>
                </c:pt>
                <c:pt idx="3">
                  <c:v>1.990000000000008</c:v>
                </c:pt>
              </c:numCache>
            </c:numRef>
          </c:val>
          <c:smooth val="0"/>
          <c:extLst>
            <c:ext xmlns:c16="http://schemas.microsoft.com/office/drawing/2014/chart" uri="{C3380CC4-5D6E-409C-BE32-E72D297353CC}">
              <c16:uniqueId val="{00000002-030F-AF4F-A209-D0FFB39EB561}"/>
            </c:ext>
          </c:extLst>
        </c:ser>
        <c:dLbls>
          <c:showLegendKey val="0"/>
          <c:showVal val="0"/>
          <c:showCatName val="0"/>
          <c:showSerName val="0"/>
          <c:showPercent val="0"/>
          <c:showBubbleSize val="0"/>
        </c:dLbls>
        <c:marker val="1"/>
        <c:smooth val="0"/>
        <c:axId val="-2092397176"/>
        <c:axId val="-2092404216"/>
      </c:lineChart>
      <c:catAx>
        <c:axId val="-2092397176"/>
        <c:scaling>
          <c:orientation val="minMax"/>
        </c:scaling>
        <c:delete val="0"/>
        <c:axPos val="b"/>
        <c:numFmt formatCode="General" sourceLinked="0"/>
        <c:majorTickMark val="out"/>
        <c:minorTickMark val="none"/>
        <c:tickLblPos val="low"/>
        <c:crossAx val="-2092404216"/>
        <c:crosses val="autoZero"/>
        <c:auto val="1"/>
        <c:lblAlgn val="ctr"/>
        <c:lblOffset val="100"/>
        <c:noMultiLvlLbl val="0"/>
      </c:catAx>
      <c:valAx>
        <c:axId val="-2092404216"/>
        <c:scaling>
          <c:orientation val="minMax"/>
        </c:scaling>
        <c:delete val="0"/>
        <c:axPos val="l"/>
        <c:title>
          <c:tx>
            <c:rich>
              <a:bodyPr/>
              <a:lstStyle/>
              <a:p>
                <a:pPr>
                  <a:defRPr sz="2000"/>
                </a:pPr>
                <a:r>
                  <a:rPr lang="en-US" sz="2000"/>
                  <a:t>Change Score</a:t>
                </a:r>
              </a:p>
            </c:rich>
          </c:tx>
          <c:overlay val="0"/>
        </c:title>
        <c:numFmt formatCode="General" sourceLinked="1"/>
        <c:majorTickMark val="out"/>
        <c:minorTickMark val="none"/>
        <c:tickLblPos val="nextTo"/>
        <c:txPr>
          <a:bodyPr/>
          <a:lstStyle/>
          <a:p>
            <a:pPr>
              <a:defRPr sz="1400"/>
            </a:pPr>
            <a:endParaRPr lang="en-US"/>
          </a:p>
        </c:txPr>
        <c:crossAx val="-2092397176"/>
        <c:crosses val="autoZero"/>
        <c:crossBetween val="between"/>
      </c:valAx>
      <c:spPr>
        <a:solidFill>
          <a:schemeClr val="bg1">
            <a:lumMod val="85000"/>
          </a:schemeClr>
        </a:solidFill>
      </c:spPr>
    </c:plotArea>
    <c:legend>
      <c:legendPos val="r"/>
      <c:layout>
        <c:manualLayout>
          <c:xMode val="edge"/>
          <c:yMode val="edge"/>
          <c:x val="0.767532923516139"/>
          <c:y val="0.105016656571775"/>
          <c:w val="0.10221531519086401"/>
          <c:h val="0.13507806716468099"/>
        </c:manualLayout>
      </c:layout>
      <c:overlay val="0"/>
      <c:spPr>
        <a:solidFill>
          <a:sysClr val="window" lastClr="FFFFFF"/>
        </a:solidFill>
        <a:ln>
          <a:solidFill>
            <a:sysClr val="windowText" lastClr="000000"/>
          </a:solidFill>
        </a:ln>
      </c:spPr>
    </c:legend>
    <c:plotVisOnly val="1"/>
    <c:dispBlanksAs val="gap"/>
    <c:showDLblsOverMax val="0"/>
  </c:chart>
  <c:txPr>
    <a:bodyPr/>
    <a:lstStyle/>
    <a:p>
      <a:pPr>
        <a:defRPr sz="1200">
          <a:latin typeface="Arial" pitchFamily="34" charset="0"/>
          <a:cs typeface="Arial"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b="1" i="0" u="none" strike="noStrike" baseline="0">
                <a:solidFill>
                  <a:srgbClr val="000000"/>
                </a:solidFill>
                <a:latin typeface="Arial"/>
                <a:ea typeface="Arial"/>
                <a:cs typeface="Arial"/>
              </a:defRPr>
            </a:pPr>
            <a:r>
              <a:rPr lang="en-US" sz="2400"/>
              <a:t>Baseline</a:t>
            </a:r>
          </a:p>
        </c:rich>
      </c:tx>
      <c:layout>
        <c:manualLayout>
          <c:xMode val="edge"/>
          <c:yMode val="edge"/>
          <c:x val="0.42613802550150198"/>
          <c:y val="7.0398072278879797E-3"/>
        </c:manualLayout>
      </c:layout>
      <c:overlay val="0"/>
      <c:spPr>
        <a:noFill/>
        <a:ln w="25400">
          <a:noFill/>
        </a:ln>
      </c:spPr>
    </c:title>
    <c:autoTitleDeleted val="0"/>
    <c:plotArea>
      <c:layout>
        <c:manualLayout>
          <c:layoutTarget val="inner"/>
          <c:xMode val="edge"/>
          <c:yMode val="edge"/>
          <c:x val="8.5163431437565107E-2"/>
          <c:y val="8.5751390080980094E-2"/>
          <c:w val="0.81672442103251297"/>
          <c:h val="0.83924085318719599"/>
        </c:manualLayout>
      </c:layout>
      <c:scatterChart>
        <c:scatterStyle val="smoothMarker"/>
        <c:varyColors val="0"/>
        <c:ser>
          <c:idx val="0"/>
          <c:order val="0"/>
          <c:tx>
            <c:strRef>
              <c:f>means!$M$3</c:f>
              <c:strCache>
                <c:ptCount val="1"/>
                <c:pt idx="0">
                  <c:v>Yoga</c:v>
                </c:pt>
              </c:strCache>
            </c:strRef>
          </c:tx>
          <c:spPr>
            <a:ln w="25400">
              <a:solidFill>
                <a:srgbClr val="FF0000"/>
              </a:solidFill>
              <a:prstDash val="solid"/>
            </a:ln>
          </c:spPr>
          <c:marker>
            <c:symbol val="diamond"/>
            <c:size val="5"/>
            <c:spPr>
              <a:solidFill>
                <a:schemeClr val="tx1"/>
              </a:solidFill>
              <a:ln>
                <a:solidFill>
                  <a:schemeClr val="tx1"/>
                </a:solidFill>
                <a:prstDash val="solid"/>
              </a:ln>
            </c:spPr>
          </c:marker>
          <c:dPt>
            <c:idx val="2"/>
            <c:marker>
              <c:symbol val="diamond"/>
              <c:size val="2"/>
            </c:marker>
            <c:bubble3D val="0"/>
            <c:extLst>
              <c:ext xmlns:c16="http://schemas.microsoft.com/office/drawing/2014/chart" uri="{C3380CC4-5D6E-409C-BE32-E72D297353CC}">
                <c16:uniqueId val="{00000000-A239-0045-AD2A-0385D21F614E}"/>
              </c:ext>
            </c:extLst>
          </c:dPt>
          <c:xVal>
            <c:numRef>
              <c:f>means!$L$4:$L$8</c:f>
              <c:numCache>
                <c:formatCode>General</c:formatCode>
                <c:ptCount val="5"/>
                <c:pt idx="0">
                  <c:v>1</c:v>
                </c:pt>
                <c:pt idx="1">
                  <c:v>2</c:v>
                </c:pt>
                <c:pt idx="2">
                  <c:v>3</c:v>
                </c:pt>
                <c:pt idx="3">
                  <c:v>4</c:v>
                </c:pt>
                <c:pt idx="4">
                  <c:v>5</c:v>
                </c:pt>
              </c:numCache>
            </c:numRef>
          </c:xVal>
          <c:yVal>
            <c:numRef>
              <c:f>means!$M$4:$M$8</c:f>
              <c:numCache>
                <c:formatCode>General</c:formatCode>
                <c:ptCount val="5"/>
                <c:pt idx="0">
                  <c:v>2.5879095297189232</c:v>
                </c:pt>
                <c:pt idx="1">
                  <c:v>2.528270498948145</c:v>
                </c:pt>
                <c:pt idx="2">
                  <c:v>1.49238520105279</c:v>
                </c:pt>
                <c:pt idx="3">
                  <c:v>0.89569459569894705</c:v>
                </c:pt>
                <c:pt idx="4">
                  <c:v>0.74165595275903695</c:v>
                </c:pt>
              </c:numCache>
            </c:numRef>
          </c:yVal>
          <c:smooth val="1"/>
          <c:extLst>
            <c:ext xmlns:c16="http://schemas.microsoft.com/office/drawing/2014/chart" uri="{C3380CC4-5D6E-409C-BE32-E72D297353CC}">
              <c16:uniqueId val="{00000001-A239-0045-AD2A-0385D21F614E}"/>
            </c:ext>
          </c:extLst>
        </c:ser>
        <c:ser>
          <c:idx val="1"/>
          <c:order val="1"/>
          <c:tx>
            <c:strRef>
              <c:f>means!$N$3</c:f>
              <c:strCache>
                <c:ptCount val="1"/>
                <c:pt idx="0">
                  <c:v>Stretch</c:v>
                </c:pt>
              </c:strCache>
            </c:strRef>
          </c:tx>
          <c:spPr>
            <a:ln w="25400">
              <a:solidFill>
                <a:srgbClr val="00B0F0"/>
              </a:solidFill>
              <a:prstDash val="solid"/>
            </a:ln>
          </c:spPr>
          <c:marker>
            <c:symbol val="square"/>
            <c:size val="3"/>
            <c:spPr>
              <a:solidFill>
                <a:schemeClr val="tx1"/>
              </a:solidFill>
              <a:ln>
                <a:solidFill>
                  <a:schemeClr val="tx1"/>
                </a:solidFill>
                <a:prstDash val="solid"/>
              </a:ln>
            </c:spPr>
          </c:marker>
          <c:xVal>
            <c:numRef>
              <c:f>means!$L$4:$L$8</c:f>
              <c:numCache>
                <c:formatCode>General</c:formatCode>
                <c:ptCount val="5"/>
                <c:pt idx="0">
                  <c:v>1</c:v>
                </c:pt>
                <c:pt idx="1">
                  <c:v>2</c:v>
                </c:pt>
                <c:pt idx="2">
                  <c:v>3</c:v>
                </c:pt>
                <c:pt idx="3">
                  <c:v>4</c:v>
                </c:pt>
                <c:pt idx="4">
                  <c:v>5</c:v>
                </c:pt>
              </c:numCache>
            </c:numRef>
          </c:xVal>
          <c:yVal>
            <c:numRef>
              <c:f>means!$N$4:$N$8</c:f>
              <c:numCache>
                <c:formatCode>General</c:formatCode>
                <c:ptCount val="5"/>
                <c:pt idx="0">
                  <c:v>2.5403336931779412</c:v>
                </c:pt>
                <c:pt idx="1">
                  <c:v>2.6083372967781822</c:v>
                </c:pt>
                <c:pt idx="2">
                  <c:v>1.5020975264999441</c:v>
                </c:pt>
                <c:pt idx="3">
                  <c:v>0.69525943075587504</c:v>
                </c:pt>
                <c:pt idx="4">
                  <c:v>0.73460731288763503</c:v>
                </c:pt>
              </c:numCache>
            </c:numRef>
          </c:yVal>
          <c:smooth val="1"/>
          <c:extLst>
            <c:ext xmlns:c16="http://schemas.microsoft.com/office/drawing/2014/chart" uri="{C3380CC4-5D6E-409C-BE32-E72D297353CC}">
              <c16:uniqueId val="{00000002-A239-0045-AD2A-0385D21F614E}"/>
            </c:ext>
          </c:extLst>
        </c:ser>
        <c:ser>
          <c:idx val="2"/>
          <c:order val="2"/>
          <c:tx>
            <c:strRef>
              <c:f>means!$O$3</c:f>
              <c:strCache>
                <c:ptCount val="1"/>
                <c:pt idx="0">
                  <c:v>Wait list</c:v>
                </c:pt>
              </c:strCache>
            </c:strRef>
          </c:tx>
          <c:spPr>
            <a:ln w="25400">
              <a:solidFill>
                <a:srgbClr val="000099"/>
              </a:solidFill>
              <a:prstDash val="solid"/>
            </a:ln>
          </c:spPr>
          <c:marker>
            <c:symbol val="triangle"/>
            <c:size val="5"/>
            <c:spPr>
              <a:solidFill>
                <a:schemeClr val="tx1"/>
              </a:solidFill>
              <a:ln>
                <a:solidFill>
                  <a:schemeClr val="tx1"/>
                </a:solidFill>
              </a:ln>
            </c:spPr>
          </c:marker>
          <c:xVal>
            <c:numRef>
              <c:f>means!$L$4:$L$8</c:f>
              <c:numCache>
                <c:formatCode>General</c:formatCode>
                <c:ptCount val="5"/>
                <c:pt idx="0">
                  <c:v>1</c:v>
                </c:pt>
                <c:pt idx="1">
                  <c:v>2</c:v>
                </c:pt>
                <c:pt idx="2">
                  <c:v>3</c:v>
                </c:pt>
                <c:pt idx="3">
                  <c:v>4</c:v>
                </c:pt>
                <c:pt idx="4">
                  <c:v>5</c:v>
                </c:pt>
              </c:numCache>
            </c:numRef>
          </c:xVal>
          <c:yVal>
            <c:numRef>
              <c:f>means!$O$4:$O$8</c:f>
              <c:numCache>
                <c:formatCode>General</c:formatCode>
                <c:ptCount val="5"/>
                <c:pt idx="0">
                  <c:v>2.479619086074472</c:v>
                </c:pt>
                <c:pt idx="1">
                  <c:v>2.5100066781771209</c:v>
                </c:pt>
                <c:pt idx="2">
                  <c:v>1.3084537358536821</c:v>
                </c:pt>
                <c:pt idx="3">
                  <c:v>0.65695846524503199</c:v>
                </c:pt>
                <c:pt idx="4">
                  <c:v>0.83622639289906697</c:v>
                </c:pt>
              </c:numCache>
            </c:numRef>
          </c:yVal>
          <c:smooth val="1"/>
          <c:extLst>
            <c:ext xmlns:c16="http://schemas.microsoft.com/office/drawing/2014/chart" uri="{C3380CC4-5D6E-409C-BE32-E72D297353CC}">
              <c16:uniqueId val="{00000003-A239-0045-AD2A-0385D21F614E}"/>
            </c:ext>
          </c:extLst>
        </c:ser>
        <c:dLbls>
          <c:showLegendKey val="0"/>
          <c:showVal val="0"/>
          <c:showCatName val="0"/>
          <c:showSerName val="0"/>
          <c:showPercent val="0"/>
          <c:showBubbleSize val="0"/>
        </c:dLbls>
        <c:axId val="-1977071128"/>
        <c:axId val="-1977066264"/>
      </c:scatterChart>
      <c:valAx>
        <c:axId val="-197707112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977066264"/>
        <c:crosses val="autoZero"/>
        <c:crossBetween val="midCat"/>
      </c:valAx>
      <c:valAx>
        <c:axId val="-1977066264"/>
        <c:scaling>
          <c:orientation val="minMax"/>
        </c:scaling>
        <c:delete val="0"/>
        <c:axPos val="l"/>
        <c:title>
          <c:tx>
            <c:rich>
              <a:bodyPr/>
              <a:lstStyle/>
              <a:p>
                <a:pPr>
                  <a:defRPr sz="2000" b="1" i="0" u="none" strike="noStrike" baseline="0">
                    <a:solidFill>
                      <a:srgbClr val="000000"/>
                    </a:solidFill>
                    <a:latin typeface="Arial"/>
                    <a:ea typeface="Arial"/>
                    <a:cs typeface="Arial"/>
                  </a:defRPr>
                </a:pPr>
                <a:r>
                  <a:rPr lang="en-US" sz="2000" dirty="0"/>
                  <a:t>log-</a:t>
                </a:r>
                <a:r>
                  <a:rPr lang="en-US" sz="2000" dirty="0" err="1"/>
                  <a:t>cortisol</a:t>
                </a:r>
                <a:endParaRPr lang="en-US" sz="2000" dirty="0"/>
              </a:p>
            </c:rich>
          </c:tx>
          <c:layout>
            <c:manualLayout>
              <c:xMode val="edge"/>
              <c:yMode val="edge"/>
              <c:x val="5.6337293991249099E-3"/>
              <c:y val="0.4004337372520380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977071128"/>
        <c:crosses val="autoZero"/>
        <c:crossBetween val="midCat"/>
      </c:valAx>
      <c:spPr>
        <a:solidFill>
          <a:sysClr val="window" lastClr="FFFFFF">
            <a:lumMod val="85000"/>
          </a:sysClr>
        </a:solidFill>
        <a:ln w="25400">
          <a:noFill/>
        </a:ln>
      </c:spPr>
    </c:plotArea>
    <c:legend>
      <c:legendPos val="r"/>
      <c:layout>
        <c:manualLayout>
          <c:xMode val="edge"/>
          <c:yMode val="edge"/>
          <c:x val="0.73295080115721101"/>
          <c:y val="0.122400908417254"/>
          <c:w val="0.14262312292930601"/>
          <c:h val="0.16753954185046399"/>
        </c:manualLayout>
      </c:layout>
      <c:overlay val="0"/>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b="1" i="0" u="none" strike="noStrike" baseline="0">
                <a:solidFill>
                  <a:srgbClr val="000000"/>
                </a:solidFill>
                <a:latin typeface="Arial"/>
                <a:ea typeface="Arial"/>
                <a:cs typeface="Arial"/>
              </a:defRPr>
            </a:pPr>
            <a:r>
              <a:rPr lang="en-US" sz="2400" dirty="0"/>
              <a:t>End of Treatment</a:t>
            </a:r>
          </a:p>
        </c:rich>
      </c:tx>
      <c:layout>
        <c:manualLayout>
          <c:xMode val="edge"/>
          <c:yMode val="edge"/>
          <c:x val="0.37210929420411798"/>
          <c:y val="1.88049701061388E-2"/>
        </c:manualLayout>
      </c:layout>
      <c:overlay val="0"/>
      <c:spPr>
        <a:noFill/>
        <a:ln w="25400">
          <a:noFill/>
        </a:ln>
      </c:spPr>
    </c:title>
    <c:autoTitleDeleted val="0"/>
    <c:plotArea>
      <c:layout>
        <c:manualLayout>
          <c:layoutTarget val="inner"/>
          <c:xMode val="edge"/>
          <c:yMode val="edge"/>
          <c:x val="8.8387888664247904E-2"/>
          <c:y val="0.110798037879522"/>
          <c:w val="0.81357199741828601"/>
          <c:h val="0.79136025821592904"/>
        </c:manualLayout>
      </c:layout>
      <c:scatterChart>
        <c:scatterStyle val="smoothMarker"/>
        <c:varyColors val="0"/>
        <c:ser>
          <c:idx val="0"/>
          <c:order val="0"/>
          <c:tx>
            <c:strRef>
              <c:f>means!$M$26</c:f>
              <c:strCache>
                <c:ptCount val="1"/>
                <c:pt idx="0">
                  <c:v>Yoga</c:v>
                </c:pt>
              </c:strCache>
            </c:strRef>
          </c:tx>
          <c:spPr>
            <a:ln w="25400">
              <a:solidFill>
                <a:srgbClr val="FF0000"/>
              </a:solidFill>
              <a:prstDash val="solid"/>
            </a:ln>
          </c:spPr>
          <c:marker>
            <c:symbol val="diamond"/>
            <c:size val="5"/>
            <c:spPr>
              <a:solidFill>
                <a:schemeClr val="tx1"/>
              </a:solidFill>
              <a:ln>
                <a:solidFill>
                  <a:sysClr val="windowText" lastClr="000000"/>
                </a:solidFill>
              </a:ln>
            </c:spPr>
          </c:marker>
          <c:xVal>
            <c:strRef>
              <c:f>means!$L$27:$L$31</c:f>
              <c:strCache>
                <c:ptCount val="5"/>
                <c:pt idx="0">
                  <c:v>Waking</c:v>
                </c:pt>
                <c:pt idx="1">
                  <c:v>45 minutes</c:v>
                </c:pt>
                <c:pt idx="2">
                  <c:v>8 hours</c:v>
                </c:pt>
                <c:pt idx="3">
                  <c:v>12 hours</c:v>
                </c:pt>
                <c:pt idx="4">
                  <c:v>Bedtime</c:v>
                </c:pt>
              </c:strCache>
            </c:strRef>
          </c:xVal>
          <c:yVal>
            <c:numRef>
              <c:f>means!$M$27:$M$31</c:f>
              <c:numCache>
                <c:formatCode>General</c:formatCode>
                <c:ptCount val="5"/>
                <c:pt idx="0">
                  <c:v>2.477558993005319</c:v>
                </c:pt>
                <c:pt idx="1">
                  <c:v>2.5770516434649089</c:v>
                </c:pt>
                <c:pt idx="2">
                  <c:v>1.4695210356756481</c:v>
                </c:pt>
                <c:pt idx="3">
                  <c:v>0.85875240730198599</c:v>
                </c:pt>
                <c:pt idx="4">
                  <c:v>0.805505086817218</c:v>
                </c:pt>
              </c:numCache>
            </c:numRef>
          </c:yVal>
          <c:smooth val="1"/>
          <c:extLst>
            <c:ext xmlns:c16="http://schemas.microsoft.com/office/drawing/2014/chart" uri="{C3380CC4-5D6E-409C-BE32-E72D297353CC}">
              <c16:uniqueId val="{00000000-EC33-A648-8D13-EF21252293BA}"/>
            </c:ext>
          </c:extLst>
        </c:ser>
        <c:ser>
          <c:idx val="1"/>
          <c:order val="1"/>
          <c:tx>
            <c:strRef>
              <c:f>means!$N$26</c:f>
              <c:strCache>
                <c:ptCount val="1"/>
                <c:pt idx="0">
                  <c:v>Stretch</c:v>
                </c:pt>
              </c:strCache>
            </c:strRef>
          </c:tx>
          <c:spPr>
            <a:ln w="25400">
              <a:solidFill>
                <a:srgbClr val="00B0F0"/>
              </a:solidFill>
              <a:prstDash val="solid"/>
            </a:ln>
          </c:spPr>
          <c:marker>
            <c:symbol val="square"/>
            <c:size val="3"/>
            <c:spPr>
              <a:solidFill>
                <a:srgbClr val="000000"/>
              </a:solidFill>
              <a:ln>
                <a:solidFill>
                  <a:srgbClr val="000000"/>
                </a:solidFill>
                <a:prstDash val="solid"/>
              </a:ln>
            </c:spPr>
          </c:marker>
          <c:xVal>
            <c:strRef>
              <c:f>means!$L$27:$L$31</c:f>
              <c:strCache>
                <c:ptCount val="5"/>
                <c:pt idx="0">
                  <c:v>Waking</c:v>
                </c:pt>
                <c:pt idx="1">
                  <c:v>45 minutes</c:v>
                </c:pt>
                <c:pt idx="2">
                  <c:v>8 hours</c:v>
                </c:pt>
                <c:pt idx="3">
                  <c:v>12 hours</c:v>
                </c:pt>
                <c:pt idx="4">
                  <c:v>Bedtime</c:v>
                </c:pt>
              </c:strCache>
            </c:strRef>
          </c:xVal>
          <c:yVal>
            <c:numRef>
              <c:f>means!$N$27:$N$31</c:f>
              <c:numCache>
                <c:formatCode>General</c:formatCode>
                <c:ptCount val="5"/>
                <c:pt idx="0">
                  <c:v>2.7265391737976481</c:v>
                </c:pt>
                <c:pt idx="1">
                  <c:v>2.6370046421115898</c:v>
                </c:pt>
                <c:pt idx="2">
                  <c:v>1.6543376935601299</c:v>
                </c:pt>
                <c:pt idx="3">
                  <c:v>1.2979066685220151</c:v>
                </c:pt>
                <c:pt idx="4">
                  <c:v>1.3698258021815539</c:v>
                </c:pt>
              </c:numCache>
            </c:numRef>
          </c:yVal>
          <c:smooth val="1"/>
          <c:extLst>
            <c:ext xmlns:c16="http://schemas.microsoft.com/office/drawing/2014/chart" uri="{C3380CC4-5D6E-409C-BE32-E72D297353CC}">
              <c16:uniqueId val="{00000001-EC33-A648-8D13-EF21252293BA}"/>
            </c:ext>
          </c:extLst>
        </c:ser>
        <c:ser>
          <c:idx val="2"/>
          <c:order val="2"/>
          <c:tx>
            <c:strRef>
              <c:f>means!$O$26</c:f>
              <c:strCache>
                <c:ptCount val="1"/>
                <c:pt idx="0">
                  <c:v>Wait list</c:v>
                </c:pt>
              </c:strCache>
            </c:strRef>
          </c:tx>
          <c:spPr>
            <a:ln w="25400">
              <a:solidFill>
                <a:srgbClr val="000099"/>
              </a:solidFill>
              <a:prstDash val="solid"/>
            </a:ln>
          </c:spPr>
          <c:marker>
            <c:symbol val="triangle"/>
            <c:size val="5"/>
            <c:spPr>
              <a:solidFill>
                <a:srgbClr val="000000"/>
              </a:solidFill>
              <a:ln>
                <a:solidFill>
                  <a:srgbClr val="000000"/>
                </a:solidFill>
                <a:prstDash val="solid"/>
              </a:ln>
            </c:spPr>
          </c:marker>
          <c:xVal>
            <c:strRef>
              <c:f>means!$L$27:$L$31</c:f>
              <c:strCache>
                <c:ptCount val="5"/>
                <c:pt idx="0">
                  <c:v>Waking</c:v>
                </c:pt>
                <c:pt idx="1">
                  <c:v>45 minutes</c:v>
                </c:pt>
                <c:pt idx="2">
                  <c:v>8 hours</c:v>
                </c:pt>
                <c:pt idx="3">
                  <c:v>12 hours</c:v>
                </c:pt>
                <c:pt idx="4">
                  <c:v>Bedtime</c:v>
                </c:pt>
              </c:strCache>
            </c:strRef>
          </c:xVal>
          <c:yVal>
            <c:numRef>
              <c:f>means!$O$27:$O$31</c:f>
              <c:numCache>
                <c:formatCode>General</c:formatCode>
                <c:ptCount val="5"/>
                <c:pt idx="0">
                  <c:v>2.6001025301348601</c:v>
                </c:pt>
                <c:pt idx="1">
                  <c:v>2.4884845367895112</c:v>
                </c:pt>
                <c:pt idx="2">
                  <c:v>1.6511397826824541</c:v>
                </c:pt>
                <c:pt idx="3">
                  <c:v>1.154824015989834</c:v>
                </c:pt>
                <c:pt idx="4">
                  <c:v>1.245782605241158</c:v>
                </c:pt>
              </c:numCache>
            </c:numRef>
          </c:yVal>
          <c:smooth val="1"/>
          <c:extLst>
            <c:ext xmlns:c16="http://schemas.microsoft.com/office/drawing/2014/chart" uri="{C3380CC4-5D6E-409C-BE32-E72D297353CC}">
              <c16:uniqueId val="{00000002-EC33-A648-8D13-EF21252293BA}"/>
            </c:ext>
          </c:extLst>
        </c:ser>
        <c:dLbls>
          <c:showLegendKey val="0"/>
          <c:showVal val="0"/>
          <c:showCatName val="0"/>
          <c:showSerName val="0"/>
          <c:showPercent val="0"/>
          <c:showBubbleSize val="0"/>
        </c:dLbls>
        <c:axId val="-1977205544"/>
        <c:axId val="-1977200472"/>
      </c:scatterChart>
      <c:valAx>
        <c:axId val="-1977205544"/>
        <c:scaling>
          <c:orientation val="minMax"/>
        </c:scaling>
        <c:delete val="0"/>
        <c:axPos val="b"/>
        <c:numFmt formatCode="#,##0_);\(#,##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977200472"/>
        <c:crosses val="autoZero"/>
        <c:crossBetween val="midCat"/>
      </c:valAx>
      <c:valAx>
        <c:axId val="-1977200472"/>
        <c:scaling>
          <c:orientation val="minMax"/>
        </c:scaling>
        <c:delete val="0"/>
        <c:axPos val="l"/>
        <c:title>
          <c:tx>
            <c:rich>
              <a:bodyPr/>
              <a:lstStyle/>
              <a:p>
                <a:pPr>
                  <a:defRPr sz="1400" b="1" i="0" u="none" strike="noStrike" baseline="0">
                    <a:solidFill>
                      <a:srgbClr val="000000"/>
                    </a:solidFill>
                    <a:latin typeface="Arial"/>
                    <a:ea typeface="Arial"/>
                    <a:cs typeface="Arial"/>
                  </a:defRPr>
                </a:pPr>
                <a:r>
                  <a:rPr lang="en-US" sz="2000" dirty="0"/>
                  <a:t>log-</a:t>
                </a:r>
                <a:r>
                  <a:rPr lang="en-US" sz="2000" dirty="0" err="1"/>
                  <a:t>cortisol</a:t>
                </a:r>
                <a:endParaRPr lang="en-US" sz="2000" dirty="0"/>
              </a:p>
            </c:rich>
          </c:tx>
          <c:layout>
            <c:manualLayout>
              <c:xMode val="edge"/>
              <c:yMode val="edge"/>
              <c:x val="1.03066345990552E-2"/>
              <c:y val="0.4046997954454790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977205544"/>
        <c:crosses val="autoZero"/>
        <c:crossBetween val="midCat"/>
      </c:valAx>
      <c:spPr>
        <a:solidFill>
          <a:sysClr val="window" lastClr="FFFFFF">
            <a:lumMod val="85000"/>
          </a:sysClr>
        </a:solidFill>
        <a:ln w="25400">
          <a:noFill/>
        </a:ln>
      </c:spPr>
    </c:plotArea>
    <c:legend>
      <c:legendPos val="r"/>
      <c:layout>
        <c:manualLayout>
          <c:xMode val="edge"/>
          <c:yMode val="edge"/>
          <c:x val="0.74866827641286904"/>
          <c:y val="0.13450001123258701"/>
          <c:w val="0.13573376977632401"/>
          <c:h val="0.16895211858308801"/>
        </c:manualLayout>
      </c:layout>
      <c:overlay val="0"/>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437278774265797E-2"/>
          <c:y val="3.1322342023305999E-2"/>
          <c:w val="0.79469618640315898"/>
          <c:h val="0.88435519556643405"/>
        </c:manualLayout>
      </c:layout>
      <c:lineChart>
        <c:grouping val="standard"/>
        <c:varyColors val="0"/>
        <c:ser>
          <c:idx val="0"/>
          <c:order val="0"/>
          <c:tx>
            <c:strRef>
              <c:f>'SAS '!$A$22</c:f>
              <c:strCache>
                <c:ptCount val="1"/>
                <c:pt idx="0">
                  <c:v>Yoga</c:v>
                </c:pt>
              </c:strCache>
            </c:strRef>
          </c:tx>
          <c:spPr>
            <a:ln w="28575" cmpd="sng">
              <a:solidFill>
                <a:srgbClr val="FF0000"/>
              </a:solidFill>
            </a:ln>
          </c:spPr>
          <c:marker>
            <c:spPr>
              <a:solidFill>
                <a:schemeClr val="tx1"/>
              </a:solidFill>
              <a:ln>
                <a:noFill/>
              </a:ln>
            </c:spPr>
          </c:marker>
          <c:cat>
            <c:strRef>
              <c:f>'SAS '!$B$21:$E$21</c:f>
              <c:strCache>
                <c:ptCount val="4"/>
                <c:pt idx="0">
                  <c:v>End of Treatment</c:v>
                </c:pt>
                <c:pt idx="1">
                  <c:v>1 Month Follow-Up</c:v>
                </c:pt>
                <c:pt idx="2">
                  <c:v>2 Month Follow-Up</c:v>
                </c:pt>
                <c:pt idx="3">
                  <c:v>3 Month Follow-Up</c:v>
                </c:pt>
              </c:strCache>
            </c:strRef>
          </c:cat>
          <c:val>
            <c:numRef>
              <c:f>'SAS '!$B$22:$E$22</c:f>
              <c:numCache>
                <c:formatCode>General</c:formatCode>
                <c:ptCount val="4"/>
                <c:pt idx="0">
                  <c:v>3.51</c:v>
                </c:pt>
                <c:pt idx="1">
                  <c:v>3.09</c:v>
                </c:pt>
                <c:pt idx="2">
                  <c:v>3.03</c:v>
                </c:pt>
                <c:pt idx="3">
                  <c:v>1.1100000000000001</c:v>
                </c:pt>
              </c:numCache>
            </c:numRef>
          </c:val>
          <c:smooth val="0"/>
          <c:extLst>
            <c:ext xmlns:c16="http://schemas.microsoft.com/office/drawing/2014/chart" uri="{C3380CC4-5D6E-409C-BE32-E72D297353CC}">
              <c16:uniqueId val="{00000000-B95C-B548-B316-E742E573E4DA}"/>
            </c:ext>
          </c:extLst>
        </c:ser>
        <c:ser>
          <c:idx val="1"/>
          <c:order val="1"/>
          <c:tx>
            <c:strRef>
              <c:f>'SAS '!$A$23</c:f>
              <c:strCache>
                <c:ptCount val="1"/>
                <c:pt idx="0">
                  <c:v>Stretch</c:v>
                </c:pt>
              </c:strCache>
            </c:strRef>
          </c:tx>
          <c:spPr>
            <a:ln w="28575" cmpd="sng">
              <a:solidFill>
                <a:srgbClr val="1EFFFF"/>
              </a:solidFill>
            </a:ln>
          </c:spPr>
          <c:marker>
            <c:spPr>
              <a:solidFill>
                <a:schemeClr val="tx1"/>
              </a:solidFill>
              <a:ln>
                <a:noFill/>
              </a:ln>
            </c:spPr>
          </c:marker>
          <c:cat>
            <c:strRef>
              <c:f>'SAS '!$B$21:$E$21</c:f>
              <c:strCache>
                <c:ptCount val="4"/>
                <c:pt idx="0">
                  <c:v>End of Treatment</c:v>
                </c:pt>
                <c:pt idx="1">
                  <c:v>1 Month Follow-Up</c:v>
                </c:pt>
                <c:pt idx="2">
                  <c:v>2 Month Follow-Up</c:v>
                </c:pt>
                <c:pt idx="3">
                  <c:v>3 Month Follow-Up</c:v>
                </c:pt>
              </c:strCache>
            </c:strRef>
          </c:cat>
          <c:val>
            <c:numRef>
              <c:f>'SAS '!$B$23:$E$23</c:f>
              <c:numCache>
                <c:formatCode>General</c:formatCode>
                <c:ptCount val="4"/>
                <c:pt idx="0">
                  <c:v>1.58</c:v>
                </c:pt>
                <c:pt idx="1">
                  <c:v>-0.68</c:v>
                </c:pt>
                <c:pt idx="2">
                  <c:v>-2.61</c:v>
                </c:pt>
                <c:pt idx="3">
                  <c:v>-3.93</c:v>
                </c:pt>
              </c:numCache>
            </c:numRef>
          </c:val>
          <c:smooth val="0"/>
          <c:extLst>
            <c:ext xmlns:c16="http://schemas.microsoft.com/office/drawing/2014/chart" uri="{C3380CC4-5D6E-409C-BE32-E72D297353CC}">
              <c16:uniqueId val="{00000001-B95C-B548-B316-E742E573E4DA}"/>
            </c:ext>
          </c:extLst>
        </c:ser>
        <c:ser>
          <c:idx val="2"/>
          <c:order val="2"/>
          <c:tx>
            <c:strRef>
              <c:f>'SAS '!$A$24</c:f>
              <c:strCache>
                <c:ptCount val="1"/>
                <c:pt idx="0">
                  <c:v>Control</c:v>
                </c:pt>
              </c:strCache>
            </c:strRef>
          </c:tx>
          <c:spPr>
            <a:ln w="28575" cmpd="sng">
              <a:solidFill>
                <a:srgbClr val="000099"/>
              </a:solidFill>
            </a:ln>
          </c:spPr>
          <c:marker>
            <c:spPr>
              <a:solidFill>
                <a:schemeClr val="tx1"/>
              </a:solidFill>
              <a:ln>
                <a:noFill/>
              </a:ln>
            </c:spPr>
          </c:marker>
          <c:cat>
            <c:strRef>
              <c:f>'SAS '!$B$21:$E$21</c:f>
              <c:strCache>
                <c:ptCount val="4"/>
                <c:pt idx="0">
                  <c:v>End of Treatment</c:v>
                </c:pt>
                <c:pt idx="1">
                  <c:v>1 Month Follow-Up</c:v>
                </c:pt>
                <c:pt idx="2">
                  <c:v>2 Month Follow-Up</c:v>
                </c:pt>
                <c:pt idx="3">
                  <c:v>3 Month Follow-Up</c:v>
                </c:pt>
              </c:strCache>
            </c:strRef>
          </c:cat>
          <c:val>
            <c:numRef>
              <c:f>'SAS '!$B$24:$E$24</c:f>
              <c:numCache>
                <c:formatCode>General</c:formatCode>
                <c:ptCount val="4"/>
                <c:pt idx="0">
                  <c:v>-0.26</c:v>
                </c:pt>
                <c:pt idx="1">
                  <c:v>-1.930000000000007</c:v>
                </c:pt>
                <c:pt idx="2">
                  <c:v>-2.4500000000000002</c:v>
                </c:pt>
                <c:pt idx="3">
                  <c:v>-4.6599999999999957</c:v>
                </c:pt>
              </c:numCache>
            </c:numRef>
          </c:val>
          <c:smooth val="0"/>
          <c:extLst>
            <c:ext xmlns:c16="http://schemas.microsoft.com/office/drawing/2014/chart" uri="{C3380CC4-5D6E-409C-BE32-E72D297353CC}">
              <c16:uniqueId val="{00000002-B95C-B548-B316-E742E573E4DA}"/>
            </c:ext>
          </c:extLst>
        </c:ser>
        <c:dLbls>
          <c:showLegendKey val="0"/>
          <c:showVal val="0"/>
          <c:showCatName val="0"/>
          <c:showSerName val="0"/>
          <c:showPercent val="0"/>
          <c:showBubbleSize val="0"/>
        </c:dLbls>
        <c:marker val="1"/>
        <c:smooth val="0"/>
        <c:axId val="2134871272"/>
        <c:axId val="2134841896"/>
      </c:lineChart>
      <c:catAx>
        <c:axId val="2134871272"/>
        <c:scaling>
          <c:orientation val="minMax"/>
        </c:scaling>
        <c:delete val="0"/>
        <c:axPos val="b"/>
        <c:numFmt formatCode="General" sourceLinked="0"/>
        <c:majorTickMark val="out"/>
        <c:minorTickMark val="none"/>
        <c:tickLblPos val="low"/>
        <c:crossAx val="2134841896"/>
        <c:crosses val="autoZero"/>
        <c:auto val="1"/>
        <c:lblAlgn val="ctr"/>
        <c:lblOffset val="100"/>
        <c:noMultiLvlLbl val="0"/>
      </c:catAx>
      <c:valAx>
        <c:axId val="2134841896"/>
        <c:scaling>
          <c:orientation val="minMax"/>
        </c:scaling>
        <c:delete val="0"/>
        <c:axPos val="l"/>
        <c:title>
          <c:tx>
            <c:rich>
              <a:bodyPr/>
              <a:lstStyle/>
              <a:p>
                <a:pPr>
                  <a:defRPr sz="2000"/>
                </a:pPr>
                <a:r>
                  <a:rPr lang="en-US" sz="2000"/>
                  <a:t>Change Score</a:t>
                </a:r>
              </a:p>
            </c:rich>
          </c:tx>
          <c:overlay val="0"/>
        </c:title>
        <c:numFmt formatCode="General" sourceLinked="1"/>
        <c:majorTickMark val="out"/>
        <c:minorTickMark val="none"/>
        <c:tickLblPos val="nextTo"/>
        <c:txPr>
          <a:bodyPr/>
          <a:lstStyle/>
          <a:p>
            <a:pPr>
              <a:defRPr sz="1400"/>
            </a:pPr>
            <a:endParaRPr lang="en-US"/>
          </a:p>
        </c:txPr>
        <c:crossAx val="2134871272"/>
        <c:crosses val="autoZero"/>
        <c:crossBetween val="between"/>
      </c:valAx>
      <c:spPr>
        <a:solidFill>
          <a:schemeClr val="accent1"/>
        </a:solidFill>
      </c:spPr>
    </c:plotArea>
    <c:legend>
      <c:legendPos val="r"/>
      <c:layout>
        <c:manualLayout>
          <c:xMode val="edge"/>
          <c:yMode val="edge"/>
          <c:x val="0.76361020768346799"/>
          <c:y val="5.6313235917755403E-2"/>
          <c:w val="0.10442366829427201"/>
          <c:h val="0.16526044449654401"/>
        </c:manualLayout>
      </c:layout>
      <c:overlay val="0"/>
      <c:spPr>
        <a:solidFill>
          <a:sysClr val="window" lastClr="FFFFFF"/>
        </a:solidFill>
        <a:ln>
          <a:solidFill>
            <a:sysClr val="windowText" lastClr="000000"/>
          </a:solidFill>
        </a:ln>
      </c:spPr>
    </c:legend>
    <c:plotVisOnly val="1"/>
    <c:dispBlanksAs val="gap"/>
    <c:showDLblsOverMax val="0"/>
  </c:chart>
  <c:txPr>
    <a:bodyPr/>
    <a:lstStyle/>
    <a:p>
      <a:pPr>
        <a:defRPr sz="1200">
          <a:latin typeface="Arial" pitchFamily="34" charset="0"/>
          <a:cs typeface="Arial"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8" tIns="48328" rIns="96658" bIns="48328" numCol="1" anchor="t" anchorCtr="0" compatLnSpc="1">
            <a:prstTxWarp prst="textNoShape">
              <a:avLst/>
            </a:prstTxWarp>
          </a:bodyPr>
          <a:lstStyle>
            <a:lvl1pPr defTabSz="967393" eaLnBrk="1" hangingPunct="1">
              <a:defRPr sz="1200">
                <a:latin typeface="Lucida Bright" pitchFamily="18" charset="0"/>
              </a:defRPr>
            </a:lvl1pPr>
          </a:lstStyle>
          <a:p>
            <a:pPr>
              <a:defRPr/>
            </a:pPr>
            <a:endParaRPr lang="en-US"/>
          </a:p>
        </p:txBody>
      </p:sp>
      <p:sp>
        <p:nvSpPr>
          <p:cNvPr id="197635"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58" tIns="48328" rIns="96658" bIns="48328" numCol="1" anchor="t" anchorCtr="0" compatLnSpc="1">
            <a:prstTxWarp prst="textNoShape">
              <a:avLst/>
            </a:prstTxWarp>
          </a:bodyPr>
          <a:lstStyle>
            <a:lvl1pPr algn="r" defTabSz="967393" eaLnBrk="1" hangingPunct="1">
              <a:defRPr sz="1200">
                <a:latin typeface="Lucida Bright" pitchFamily="18" charset="0"/>
              </a:defRPr>
            </a:lvl1pPr>
          </a:lstStyle>
          <a:p>
            <a:pPr>
              <a:defRPr/>
            </a:pPr>
            <a:endParaRPr lang="en-US"/>
          </a:p>
        </p:txBody>
      </p:sp>
      <p:sp>
        <p:nvSpPr>
          <p:cNvPr id="197636"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58" tIns="48328" rIns="96658" bIns="48328" numCol="1" anchor="b" anchorCtr="0" compatLnSpc="1">
            <a:prstTxWarp prst="textNoShape">
              <a:avLst/>
            </a:prstTxWarp>
          </a:bodyPr>
          <a:lstStyle>
            <a:lvl1pPr defTabSz="967393" eaLnBrk="1" hangingPunct="1">
              <a:defRPr sz="1200">
                <a:latin typeface="Lucida Bright" pitchFamily="18" charset="0"/>
              </a:defRPr>
            </a:lvl1pPr>
          </a:lstStyle>
          <a:p>
            <a:pPr>
              <a:defRPr/>
            </a:pPr>
            <a:endParaRPr lang="en-US"/>
          </a:p>
        </p:txBody>
      </p:sp>
      <p:sp>
        <p:nvSpPr>
          <p:cNvPr id="197637"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58" tIns="48328" rIns="96658" bIns="48328" numCol="1" anchor="b" anchorCtr="0" compatLnSpc="1">
            <a:prstTxWarp prst="textNoShape">
              <a:avLst/>
            </a:prstTxWarp>
          </a:bodyPr>
          <a:lstStyle>
            <a:lvl1pPr algn="r" defTabSz="966788" eaLnBrk="1" hangingPunct="1">
              <a:defRPr sz="1200">
                <a:latin typeface="Lucida Bright" panose="02040602050505020304" pitchFamily="18" charset="0"/>
              </a:defRPr>
            </a:lvl1pPr>
          </a:lstStyle>
          <a:p>
            <a:pPr>
              <a:defRPr/>
            </a:pPr>
            <a:fld id="{0005AAE4-B235-4C89-BE43-B940786488EF}" type="slidenum">
              <a:rPr lang="en-US"/>
              <a:pPr>
                <a:defRPr/>
              </a:pPr>
              <a:t>‹#›</a:t>
            </a:fld>
            <a:endParaRPr lang="en-US"/>
          </a:p>
        </p:txBody>
      </p:sp>
    </p:spTree>
    <p:extLst>
      <p:ext uri="{BB962C8B-B14F-4D97-AF65-F5344CB8AC3E}">
        <p14:creationId xmlns:p14="http://schemas.microsoft.com/office/powerpoint/2010/main" val="1491140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8" tIns="48328" rIns="96658" bIns="48328" numCol="1" anchor="t" anchorCtr="0" compatLnSpc="1">
            <a:prstTxWarp prst="textNoShape">
              <a:avLst/>
            </a:prstTxWarp>
          </a:bodyPr>
          <a:lstStyle>
            <a:lvl1pPr defTabSz="967393" eaLnBrk="1" hangingPunct="1">
              <a:defRPr sz="1200">
                <a:latin typeface="Lucida Bright" pitchFamily="18" charset="0"/>
              </a:defRPr>
            </a:lvl1pPr>
          </a:lstStyle>
          <a:p>
            <a:pPr>
              <a:defRPr/>
            </a:pPr>
            <a:endParaRPr lang="en-US"/>
          </a:p>
        </p:txBody>
      </p:sp>
      <p:sp>
        <p:nvSpPr>
          <p:cNvPr id="14438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58" tIns="48328" rIns="96658" bIns="48328" numCol="1" anchor="t" anchorCtr="0" compatLnSpc="1">
            <a:prstTxWarp prst="textNoShape">
              <a:avLst/>
            </a:prstTxWarp>
          </a:bodyPr>
          <a:lstStyle>
            <a:lvl1pPr algn="r" defTabSz="967393" eaLnBrk="1" hangingPunct="1">
              <a:defRPr sz="1200">
                <a:latin typeface="Lucida Bright" pitchFamily="18" charset="0"/>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458788" y="720725"/>
            <a:ext cx="6397625" cy="3598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9" name="Rectangle 5"/>
          <p:cNvSpPr>
            <a:spLocks noGrp="1" noChangeArrowheads="1"/>
          </p:cNvSpPr>
          <p:nvPr>
            <p:ph type="body" sz="quarter" idx="3"/>
          </p:nvPr>
        </p:nvSpPr>
        <p:spPr bwMode="auto">
          <a:xfrm>
            <a:off x="976313" y="4559300"/>
            <a:ext cx="5362575" cy="4321175"/>
          </a:xfrm>
          <a:prstGeom prst="rect">
            <a:avLst/>
          </a:prstGeom>
          <a:noFill/>
          <a:ln w="9525">
            <a:noFill/>
            <a:miter lim="800000"/>
            <a:headEnd/>
            <a:tailEnd/>
          </a:ln>
          <a:effectLst/>
        </p:spPr>
        <p:txBody>
          <a:bodyPr vert="horz" wrap="square" lIns="96658" tIns="48328" rIns="96658"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439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58" tIns="48328" rIns="96658" bIns="48328" numCol="1" anchor="b" anchorCtr="0" compatLnSpc="1">
            <a:prstTxWarp prst="textNoShape">
              <a:avLst/>
            </a:prstTxWarp>
          </a:bodyPr>
          <a:lstStyle>
            <a:lvl1pPr defTabSz="967393" eaLnBrk="1" hangingPunct="1">
              <a:defRPr sz="1200">
                <a:latin typeface="Lucida Bright" pitchFamily="18" charset="0"/>
              </a:defRPr>
            </a:lvl1pPr>
          </a:lstStyle>
          <a:p>
            <a:pPr>
              <a:defRPr/>
            </a:pPr>
            <a:endParaRPr lang="en-US"/>
          </a:p>
        </p:txBody>
      </p:sp>
      <p:sp>
        <p:nvSpPr>
          <p:cNvPr id="14439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58" tIns="48328" rIns="96658" bIns="48328" numCol="1" anchor="b" anchorCtr="0" compatLnSpc="1">
            <a:prstTxWarp prst="textNoShape">
              <a:avLst/>
            </a:prstTxWarp>
          </a:bodyPr>
          <a:lstStyle>
            <a:lvl1pPr algn="r" defTabSz="966788" eaLnBrk="1" hangingPunct="1">
              <a:defRPr sz="1200">
                <a:latin typeface="Lucida Bright" panose="02040602050505020304" pitchFamily="18" charset="0"/>
              </a:defRPr>
            </a:lvl1pPr>
          </a:lstStyle>
          <a:p>
            <a:pPr>
              <a:defRPr/>
            </a:pPr>
            <a:fld id="{BC585CFD-5743-4165-920C-CA8C6C3506D0}" type="slidenum">
              <a:rPr lang="en-US"/>
              <a:pPr>
                <a:defRPr/>
              </a:pPr>
              <a:t>‹#›</a:t>
            </a:fld>
            <a:endParaRPr lang="en-US"/>
          </a:p>
        </p:txBody>
      </p:sp>
    </p:spTree>
    <p:extLst>
      <p:ext uri="{BB962C8B-B14F-4D97-AF65-F5344CB8AC3E}">
        <p14:creationId xmlns:p14="http://schemas.microsoft.com/office/powerpoint/2010/main" val="36819301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DB419-3F8C-8C2D-4D41-AD41CD8B4946}"/>
            </a:ext>
          </a:extLst>
        </p:cNvPr>
        <p:cNvGrpSpPr/>
        <p:nvPr/>
      </p:nvGrpSpPr>
      <p:grpSpPr>
        <a:xfrm>
          <a:off x="0" y="0"/>
          <a:ext cx="0" cy="0"/>
          <a:chOff x="0" y="0"/>
          <a:chExt cx="0" cy="0"/>
        </a:xfrm>
      </p:grpSpPr>
      <p:sp>
        <p:nvSpPr>
          <p:cNvPr id="117762" name="Rectangle 7">
            <a:extLst>
              <a:ext uri="{FF2B5EF4-FFF2-40B4-BE49-F238E27FC236}">
                <a16:creationId xmlns:a16="http://schemas.microsoft.com/office/drawing/2014/main" id="{40D147AF-29AA-86CC-C16F-1A8A51346B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3</a:t>
            </a:fld>
            <a:endParaRPr lang="en-US" altLang="en-US">
              <a:latin typeface="Lucida Bright" panose="02040602050505020304" pitchFamily="18" charset="0"/>
            </a:endParaRPr>
          </a:p>
        </p:txBody>
      </p:sp>
      <p:sp>
        <p:nvSpPr>
          <p:cNvPr id="117763" name="Rectangle 2">
            <a:extLst>
              <a:ext uri="{FF2B5EF4-FFF2-40B4-BE49-F238E27FC236}">
                <a16:creationId xmlns:a16="http://schemas.microsoft.com/office/drawing/2014/main" id="{CDDA005D-2271-34E7-F0FF-FFD4EC13C95A}"/>
              </a:ext>
            </a:extLst>
          </p:cNvPr>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a:extLst>
              <a:ext uri="{FF2B5EF4-FFF2-40B4-BE49-F238E27FC236}">
                <a16:creationId xmlns:a16="http://schemas.microsoft.com/office/drawing/2014/main" id="{9A4A170F-A925-ABAF-2D89-B88EDAF6667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94068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19</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42045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anose="02020603050405020304" pitchFamily="18" charset="0"/>
              </a:defRPr>
            </a:lvl1pPr>
            <a:lvl2pPr marL="742950" indent="-285750" defTabSz="928688">
              <a:spcBef>
                <a:spcPct val="30000"/>
              </a:spcBef>
              <a:defRPr sz="1200">
                <a:solidFill>
                  <a:schemeClr val="tx1"/>
                </a:solidFill>
                <a:latin typeface="Times New Roman" panose="02020603050405020304" pitchFamily="18" charset="0"/>
              </a:defRPr>
            </a:lvl2pPr>
            <a:lvl3pPr marL="1143000" indent="-228600" defTabSz="928688">
              <a:spcBef>
                <a:spcPct val="30000"/>
              </a:spcBef>
              <a:defRPr sz="1200">
                <a:solidFill>
                  <a:schemeClr val="tx1"/>
                </a:solidFill>
                <a:latin typeface="Times New Roman" panose="02020603050405020304" pitchFamily="18" charset="0"/>
              </a:defRPr>
            </a:lvl3pPr>
            <a:lvl4pPr marL="1600200" indent="-228600" defTabSz="928688">
              <a:spcBef>
                <a:spcPct val="30000"/>
              </a:spcBef>
              <a:defRPr sz="1200">
                <a:solidFill>
                  <a:schemeClr val="tx1"/>
                </a:solidFill>
                <a:latin typeface="Times New Roman" panose="02020603050405020304" pitchFamily="18" charset="0"/>
              </a:defRPr>
            </a:lvl4pPr>
            <a:lvl5pPr marL="2057400" indent="-228600" defTabSz="928688">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277C96-F81F-4E52-9AC5-4DC4113DDEBF}" type="slidenum">
              <a:rPr lang="en-US" altLang="en-US" smtClean="0">
                <a:latin typeface="Lucida Bright" panose="02040602050505020304" pitchFamily="18" charset="0"/>
              </a:rPr>
              <a:pPr>
                <a:spcBef>
                  <a:spcPct val="0"/>
                </a:spcBef>
              </a:pPr>
              <a:t>21</a:t>
            </a:fld>
            <a:endParaRPr lang="en-US" altLang="en-US">
              <a:latin typeface="Lucida Bright" panose="02040602050505020304" pitchFamily="18" charset="0"/>
            </a:endParaRPr>
          </a:p>
        </p:txBody>
      </p:sp>
      <p:sp>
        <p:nvSpPr>
          <p:cNvPr id="108547" name="Rectangle 2"/>
          <p:cNvSpPr>
            <a:spLocks noGrp="1" noRot="1" noChangeAspect="1" noChangeArrowheads="1" noTextEdit="1"/>
          </p:cNvSpPr>
          <p:nvPr>
            <p:ph type="sldImg"/>
          </p:nvPr>
        </p:nvSpPr>
        <p:spPr>
          <a:xfrm>
            <a:off x="400050" y="696913"/>
            <a:ext cx="6184900" cy="3479800"/>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111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9C5ECF-D18F-43E8-AEBC-45A801BA2334}" type="slidenum">
              <a:rPr lang="en-US" altLang="en-US" smtClean="0">
                <a:latin typeface="Lucida Bright" panose="02040602050505020304" pitchFamily="18" charset="0"/>
              </a:rPr>
              <a:pPr>
                <a:spcBef>
                  <a:spcPct val="0"/>
                </a:spcBef>
              </a:pPr>
              <a:t>22</a:t>
            </a:fld>
            <a:endParaRPr lang="en-US" altLang="en-US">
              <a:latin typeface="Lucida Bright" panose="02040602050505020304" pitchFamily="18" charset="0"/>
            </a:endParaRPr>
          </a:p>
        </p:txBody>
      </p:sp>
      <p:sp>
        <p:nvSpPr>
          <p:cNvPr id="135171" name="Rectangle 2"/>
          <p:cNvSpPr>
            <a:spLocks noGrp="1" noRot="1" noChangeAspect="1" noChangeArrowheads="1" noTextEdit="1"/>
          </p:cNvSpPr>
          <p:nvPr>
            <p:ph type="sldImg"/>
          </p:nvPr>
        </p:nvSpPr>
        <p:spPr>
          <a:xfrm>
            <a:off x="460375" y="720725"/>
            <a:ext cx="6396038" cy="3598863"/>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11558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CFB2F8-43B3-454E-A870-579FBCAB0154}"/>
              </a:ext>
            </a:extLst>
          </p:cNvPr>
          <p:cNvSpPr>
            <a:spLocks noGrp="1" noChangeArrowheads="1"/>
          </p:cNvSpPr>
          <p:nvPr>
            <p:ph type="sldNum" sz="quarter" idx="5"/>
          </p:nvPr>
        </p:nvSpPr>
        <p:spPr>
          <a:ln/>
        </p:spPr>
        <p:txBody>
          <a:bodyPr/>
          <a:lstStyle/>
          <a:p>
            <a:fld id="{77E3EBBB-1A45-40A1-86B5-650472443761}" type="slidenum">
              <a:rPr lang="en-US" altLang="en-US"/>
              <a:pPr/>
              <a:t>23</a:t>
            </a:fld>
            <a:endParaRPr lang="en-US" altLang="en-US"/>
          </a:p>
        </p:txBody>
      </p:sp>
      <p:sp>
        <p:nvSpPr>
          <p:cNvPr id="995330" name="Rectangle 2">
            <a:extLst>
              <a:ext uri="{FF2B5EF4-FFF2-40B4-BE49-F238E27FC236}">
                <a16:creationId xmlns:a16="http://schemas.microsoft.com/office/drawing/2014/main" id="{1753B04F-BB42-4590-98C4-260BB4855F65}"/>
              </a:ext>
            </a:extLst>
          </p:cNvPr>
          <p:cNvSpPr>
            <a:spLocks noGrp="1" noRot="1" noChangeAspect="1" noChangeArrowheads="1" noTextEdit="1"/>
          </p:cNvSpPr>
          <p:nvPr>
            <p:ph type="sldImg"/>
          </p:nvPr>
        </p:nvSpPr>
        <p:spPr>
          <a:xfrm>
            <a:off x="400050" y="696913"/>
            <a:ext cx="6184900" cy="3479800"/>
          </a:xfrm>
          <a:ln/>
        </p:spPr>
      </p:sp>
      <p:sp>
        <p:nvSpPr>
          <p:cNvPr id="995331" name="Rectangle 3">
            <a:extLst>
              <a:ext uri="{FF2B5EF4-FFF2-40B4-BE49-F238E27FC236}">
                <a16:creationId xmlns:a16="http://schemas.microsoft.com/office/drawing/2014/main" id="{7D5F484D-55B0-4094-858A-BD992D3A89B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95937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24</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177390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25</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2273169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35D7D9-34F9-4D14-BB07-11D19E096EDC}" type="slidenum">
              <a:rPr lang="en-US" altLang="en-US" smtClean="0">
                <a:latin typeface="Lucida Bright" panose="02040602050505020304" pitchFamily="18" charset="0"/>
              </a:rPr>
              <a:pPr>
                <a:spcBef>
                  <a:spcPct val="0"/>
                </a:spcBef>
              </a:pPr>
              <a:t>28</a:t>
            </a:fld>
            <a:endParaRPr lang="en-US" altLang="en-US">
              <a:latin typeface="Lucida Bright" panose="02040602050505020304" pitchFamily="18" charset="0"/>
            </a:endParaRPr>
          </a:p>
        </p:txBody>
      </p:sp>
      <p:sp>
        <p:nvSpPr>
          <p:cNvPr id="143363" name="Rectangle 2"/>
          <p:cNvSpPr>
            <a:spLocks noGrp="1" noRot="1" noChangeAspect="1" noChangeArrowheads="1" noTextEdit="1"/>
          </p:cNvSpPr>
          <p:nvPr>
            <p:ph type="sldImg"/>
          </p:nvPr>
        </p:nvSpPr>
        <p:spPr>
          <a:xfrm>
            <a:off x="400050" y="696913"/>
            <a:ext cx="6184900" cy="3479800"/>
          </a:xfrm>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66259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722B0A-6425-497D-A5D0-CE6AB46AAFE4}" type="slidenum">
              <a:rPr lang="en-US" altLang="en-US" smtClean="0">
                <a:latin typeface="Lucida Bright" panose="02040602050505020304" pitchFamily="18" charset="0"/>
              </a:rPr>
              <a:pPr>
                <a:spcBef>
                  <a:spcPct val="0"/>
                </a:spcBef>
              </a:pPr>
              <a:t>29</a:t>
            </a:fld>
            <a:endParaRPr lang="en-US" altLang="en-US">
              <a:latin typeface="Lucida Bright" panose="02040602050505020304" pitchFamily="18" charset="0"/>
            </a:endParaRPr>
          </a:p>
        </p:txBody>
      </p:sp>
      <p:sp>
        <p:nvSpPr>
          <p:cNvPr id="111619" name="Rectangle 2"/>
          <p:cNvSpPr>
            <a:spLocks noGrp="1" noRot="1" noChangeAspect="1" noChangeArrowheads="1" noTextEdit="1"/>
          </p:cNvSpPr>
          <p:nvPr>
            <p:ph type="sldImg"/>
          </p:nvPr>
        </p:nvSpPr>
        <p:spPr>
          <a:xfrm>
            <a:off x="458788" y="720725"/>
            <a:ext cx="6397625" cy="3598863"/>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72940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sz="1200">
                <a:solidFill>
                  <a:schemeClr val="tx1"/>
                </a:solidFill>
                <a:latin typeface="Times New Roman" panose="02020603050405020304" pitchFamily="18" charset="0"/>
              </a:defRPr>
            </a:lvl1pPr>
            <a:lvl2pPr marL="742950" indent="-285750" defTabSz="960438">
              <a:spcBef>
                <a:spcPct val="30000"/>
              </a:spcBef>
              <a:defRPr sz="1200">
                <a:solidFill>
                  <a:schemeClr val="tx1"/>
                </a:solidFill>
                <a:latin typeface="Times New Roman" panose="02020603050405020304" pitchFamily="18" charset="0"/>
              </a:defRPr>
            </a:lvl2pPr>
            <a:lvl3pPr marL="1143000" indent="-228600" defTabSz="960438">
              <a:spcBef>
                <a:spcPct val="30000"/>
              </a:spcBef>
              <a:defRPr sz="1200">
                <a:solidFill>
                  <a:schemeClr val="tx1"/>
                </a:solidFill>
                <a:latin typeface="Times New Roman" panose="02020603050405020304" pitchFamily="18" charset="0"/>
              </a:defRPr>
            </a:lvl3pPr>
            <a:lvl4pPr marL="1600200" indent="-228600" defTabSz="960438">
              <a:spcBef>
                <a:spcPct val="30000"/>
              </a:spcBef>
              <a:defRPr sz="1200">
                <a:solidFill>
                  <a:schemeClr val="tx1"/>
                </a:solidFill>
                <a:latin typeface="Times New Roman" panose="02020603050405020304" pitchFamily="18" charset="0"/>
              </a:defRPr>
            </a:lvl4pPr>
            <a:lvl5pPr marL="2057400" indent="-228600" defTabSz="960438">
              <a:spcBef>
                <a:spcPct val="30000"/>
              </a:spcBef>
              <a:defRPr sz="1200">
                <a:solidFill>
                  <a:schemeClr val="tx1"/>
                </a:solidFill>
                <a:latin typeface="Times New Roman" panose="02020603050405020304" pitchFamily="18" charset="0"/>
              </a:defRPr>
            </a:lvl5pPr>
            <a:lvl6pPr marL="2514600" indent="-228600" defTabSz="9604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04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04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04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F7F45A-C893-4AD5-B5BD-6C5D692B861F}" type="slidenum">
              <a:rPr lang="en-US" smtClean="0">
                <a:latin typeface="Lucida Bright" panose="02040602050505020304" pitchFamily="18" charset="0"/>
              </a:rPr>
              <a:pPr>
                <a:spcBef>
                  <a:spcPct val="0"/>
                </a:spcBef>
              </a:pPr>
              <a:t>30</a:t>
            </a:fld>
            <a:endParaRPr lang="en-US">
              <a:latin typeface="Lucida Bright" panose="02040602050505020304" pitchFamily="18" charset="0"/>
            </a:endParaRPr>
          </a:p>
        </p:txBody>
      </p:sp>
      <p:sp>
        <p:nvSpPr>
          <p:cNvPr id="149507" name="Rectangle 2"/>
          <p:cNvSpPr>
            <a:spLocks noGrp="1" noRot="1" noChangeAspect="1" noChangeArrowheads="1" noTextEdit="1"/>
          </p:cNvSpPr>
          <p:nvPr>
            <p:ph type="sldImg"/>
          </p:nvPr>
        </p:nvSpPr>
        <p:spPr>
          <a:xfrm>
            <a:off x="460375" y="720725"/>
            <a:ext cx="6396038" cy="3598863"/>
          </a:xfrm>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7" tIns="47535" rIns="95067" bIns="47535"/>
          <a:lstStyle/>
          <a:p>
            <a:pPr eaLnBrk="1" hangingPunct="1"/>
            <a:endParaRPr lang="en-US"/>
          </a:p>
        </p:txBody>
      </p:sp>
    </p:spTree>
    <p:extLst>
      <p:ext uri="{BB962C8B-B14F-4D97-AF65-F5344CB8AC3E}">
        <p14:creationId xmlns:p14="http://schemas.microsoft.com/office/powerpoint/2010/main" val="963243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8F510C-F094-4022-B5E8-65F184AAF769}" type="slidenum">
              <a:rPr lang="en-US" smtClean="0">
                <a:latin typeface="Lucida Bright" panose="02040602050505020304" pitchFamily="18" charset="0"/>
              </a:rPr>
              <a:pPr>
                <a:spcBef>
                  <a:spcPct val="0"/>
                </a:spcBef>
              </a:pPr>
              <a:t>31</a:t>
            </a:fld>
            <a:endParaRPr lang="en-US">
              <a:latin typeface="Lucida Bright" panose="02040602050505020304" pitchFamily="18" charset="0"/>
            </a:endParaRPr>
          </a:p>
        </p:txBody>
      </p:sp>
      <p:sp>
        <p:nvSpPr>
          <p:cNvPr id="151555" name="Rectangle 2"/>
          <p:cNvSpPr>
            <a:spLocks noGrp="1" noRot="1" noChangeAspect="1" noChangeArrowheads="1" noTextEdit="1"/>
          </p:cNvSpPr>
          <p:nvPr>
            <p:ph type="sldImg"/>
          </p:nvPr>
        </p:nvSpPr>
        <p:spPr>
          <a:xfrm>
            <a:off x="458788" y="720725"/>
            <a:ext cx="6397625" cy="3598863"/>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03653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4</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3508052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2950" indent="-285750" defTabSz="925513">
              <a:spcBef>
                <a:spcPct val="30000"/>
              </a:spcBef>
              <a:defRPr sz="1200">
                <a:solidFill>
                  <a:schemeClr val="tx1"/>
                </a:solidFill>
                <a:latin typeface="Arial" panose="020B0604020202020204" pitchFamily="34" charset="0"/>
              </a:defRPr>
            </a:lvl2pPr>
            <a:lvl3pPr marL="1143000" indent="-228600" defTabSz="925513">
              <a:spcBef>
                <a:spcPct val="30000"/>
              </a:spcBef>
              <a:defRPr sz="1200">
                <a:solidFill>
                  <a:schemeClr val="tx1"/>
                </a:solidFill>
                <a:latin typeface="Arial" panose="020B0604020202020204" pitchFamily="34" charset="0"/>
              </a:defRPr>
            </a:lvl3pPr>
            <a:lvl4pPr marL="1600200" indent="-228600" defTabSz="925513">
              <a:spcBef>
                <a:spcPct val="30000"/>
              </a:spcBef>
              <a:defRPr sz="1200">
                <a:solidFill>
                  <a:schemeClr val="tx1"/>
                </a:solidFill>
                <a:latin typeface="Arial" panose="020B0604020202020204" pitchFamily="34" charset="0"/>
              </a:defRPr>
            </a:lvl4pPr>
            <a:lvl5pPr marL="2057400" indent="-228600" defTabSz="925513">
              <a:spcBef>
                <a:spcPct val="30000"/>
              </a:spcBef>
              <a:defRPr sz="1200">
                <a:solidFill>
                  <a:schemeClr val="tx1"/>
                </a:solidFill>
                <a:latin typeface="Arial" panose="020B0604020202020204" pitchFamily="34" charset="0"/>
              </a:defRPr>
            </a:lvl5pPr>
            <a:lvl6pPr marL="251460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8BAB55-B80B-495C-9550-408EDD8F96D5}" type="slidenum">
              <a:rPr lang="en-US" altLang="en-US" smtClean="0">
                <a:latin typeface="Lucida Bright" panose="02040602050505020304" pitchFamily="18" charset="0"/>
              </a:rPr>
              <a:pPr>
                <a:spcBef>
                  <a:spcPct val="0"/>
                </a:spcBef>
              </a:pPr>
              <a:t>33</a:t>
            </a:fld>
            <a:endParaRPr lang="en-US" altLang="en-US">
              <a:latin typeface="Lucida Bright" panose="02040602050505020304" pitchFamily="18" charset="0"/>
            </a:endParaRPr>
          </a:p>
        </p:txBody>
      </p:sp>
      <p:sp>
        <p:nvSpPr>
          <p:cNvPr id="83971" name="Rectangle 2"/>
          <p:cNvSpPr>
            <a:spLocks noGrp="1" noRot="1" noChangeAspect="1" noChangeArrowheads="1" noTextEdit="1"/>
          </p:cNvSpPr>
          <p:nvPr>
            <p:ph type="sldImg"/>
          </p:nvPr>
        </p:nvSpPr>
        <p:spPr>
          <a:xfrm>
            <a:off x="400050" y="696913"/>
            <a:ext cx="6184900" cy="34798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60806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Arial" panose="020B0604020202020204" pitchFamily="34" charset="0"/>
              </a:defRPr>
            </a:lvl1pPr>
            <a:lvl2pPr marL="742950" indent="-285750" defTabSz="925513">
              <a:spcBef>
                <a:spcPct val="30000"/>
              </a:spcBef>
              <a:defRPr sz="1200">
                <a:solidFill>
                  <a:schemeClr val="tx1"/>
                </a:solidFill>
                <a:latin typeface="Arial" panose="020B0604020202020204" pitchFamily="34" charset="0"/>
              </a:defRPr>
            </a:lvl2pPr>
            <a:lvl3pPr marL="1143000" indent="-228600" defTabSz="925513">
              <a:spcBef>
                <a:spcPct val="30000"/>
              </a:spcBef>
              <a:defRPr sz="1200">
                <a:solidFill>
                  <a:schemeClr val="tx1"/>
                </a:solidFill>
                <a:latin typeface="Arial" panose="020B0604020202020204" pitchFamily="34" charset="0"/>
              </a:defRPr>
            </a:lvl3pPr>
            <a:lvl4pPr marL="1600200" indent="-228600" defTabSz="925513">
              <a:spcBef>
                <a:spcPct val="30000"/>
              </a:spcBef>
              <a:defRPr sz="1200">
                <a:solidFill>
                  <a:schemeClr val="tx1"/>
                </a:solidFill>
                <a:latin typeface="Arial" panose="020B0604020202020204" pitchFamily="34" charset="0"/>
              </a:defRPr>
            </a:lvl4pPr>
            <a:lvl5pPr marL="2057400" indent="-228600" defTabSz="925513">
              <a:spcBef>
                <a:spcPct val="30000"/>
              </a:spcBef>
              <a:defRPr sz="1200">
                <a:solidFill>
                  <a:schemeClr val="tx1"/>
                </a:solidFill>
                <a:latin typeface="Arial" panose="020B0604020202020204" pitchFamily="34" charset="0"/>
              </a:defRPr>
            </a:lvl5pPr>
            <a:lvl6pPr marL="2514600" indent="-228600" defTabSz="9255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55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55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55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8BAB55-B80B-495C-9550-408EDD8F96D5}" type="slidenum">
              <a:rPr lang="en-US" altLang="en-US" smtClean="0">
                <a:latin typeface="Lucida Bright" panose="02040602050505020304" pitchFamily="18" charset="0"/>
              </a:rPr>
              <a:pPr>
                <a:spcBef>
                  <a:spcPct val="0"/>
                </a:spcBef>
              </a:pPr>
              <a:t>34</a:t>
            </a:fld>
            <a:endParaRPr lang="en-US" altLang="en-US">
              <a:latin typeface="Lucida Bright" panose="02040602050505020304" pitchFamily="18" charset="0"/>
            </a:endParaRPr>
          </a:p>
        </p:txBody>
      </p:sp>
      <p:sp>
        <p:nvSpPr>
          <p:cNvPr id="83971" name="Rectangle 2"/>
          <p:cNvSpPr>
            <a:spLocks noGrp="1" noRot="1" noChangeAspect="1" noChangeArrowheads="1" noTextEdit="1"/>
          </p:cNvSpPr>
          <p:nvPr>
            <p:ph type="sldImg"/>
          </p:nvPr>
        </p:nvSpPr>
        <p:spPr>
          <a:xfrm>
            <a:off x="400050" y="696913"/>
            <a:ext cx="6184900" cy="34798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18271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36</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3534582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27100" rtl="0" eaLnBrk="1" fontAlgn="auto" latinLnBrk="0" hangingPunct="1">
              <a:lnSpc>
                <a:spcPct val="100000"/>
              </a:lnSpc>
              <a:spcBef>
                <a:spcPct val="0"/>
              </a:spcBef>
              <a:spcAft>
                <a:spcPts val="0"/>
              </a:spcAft>
              <a:buClrTx/>
              <a:buSzTx/>
              <a:buFontTx/>
              <a:buNone/>
              <a:tabLst/>
              <a:defRPr/>
            </a:pPr>
            <a:fld id="{A9DFD9E8-4A54-4897-8451-C5C59F1A12F0}" type="slidenum">
              <a:rPr kumimoji="0" lang="en-US" altLang="en-US" sz="1200" b="0" i="0" u="none" strike="noStrike" kern="1200" cap="none" spc="0" normalizeH="0" baseline="0" noProof="0" smtClean="0">
                <a:ln>
                  <a:noFill/>
                </a:ln>
                <a:solidFill>
                  <a:srgbClr val="000000"/>
                </a:solidFill>
                <a:effectLst/>
                <a:uLnTx/>
                <a:uFillTx/>
                <a:latin typeface="Lucida Bright" panose="02040602050505020304" pitchFamily="18" charset="0"/>
                <a:ea typeface="+mn-ea"/>
                <a:cs typeface="+mn-cs"/>
              </a:rPr>
              <a:pPr marL="0" marR="0" lvl="0" indent="0" algn="l" defTabSz="927100" rtl="0" eaLnBrk="1" fontAlgn="auto" latinLnBrk="0" hangingPunct="1">
                <a:lnSpc>
                  <a:spcPct val="100000"/>
                </a:lnSpc>
                <a:spcBef>
                  <a:spcPct val="0"/>
                </a:spcBef>
                <a:spcAft>
                  <a:spcPts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Lucida Bright" panose="02040602050505020304" pitchFamily="18" charset="0"/>
              <a:ea typeface="+mn-ea"/>
              <a:cs typeface="+mn-cs"/>
            </a:endParaRPr>
          </a:p>
        </p:txBody>
      </p:sp>
      <p:sp>
        <p:nvSpPr>
          <p:cNvPr id="33795" name="Rectangle 2"/>
          <p:cNvSpPr>
            <a:spLocks noGrp="1" noRot="1" noChangeAspect="1" noChangeArrowheads="1" noTextEdit="1"/>
          </p:cNvSpPr>
          <p:nvPr>
            <p:ph type="sldImg"/>
          </p:nvPr>
        </p:nvSpPr>
        <p:spPr>
          <a:xfrm>
            <a:off x="401638" y="696913"/>
            <a:ext cx="6183312" cy="347980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1" rIns="91419" bIns="45711"/>
          <a:lstStyle/>
          <a:p>
            <a:pPr eaLnBrk="1" hangingPunct="1"/>
            <a:endParaRPr lang="en-US" altLang="en-US"/>
          </a:p>
        </p:txBody>
      </p:sp>
    </p:spTree>
    <p:extLst>
      <p:ext uri="{BB962C8B-B14F-4D97-AF65-F5344CB8AC3E}">
        <p14:creationId xmlns:p14="http://schemas.microsoft.com/office/powerpoint/2010/main" val="1645013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66788" rtl="0" eaLnBrk="1" fontAlgn="auto" latinLnBrk="0" hangingPunct="1">
              <a:lnSpc>
                <a:spcPct val="100000"/>
              </a:lnSpc>
              <a:spcBef>
                <a:spcPct val="0"/>
              </a:spcBef>
              <a:spcAft>
                <a:spcPts val="0"/>
              </a:spcAft>
              <a:buClrTx/>
              <a:buSzTx/>
              <a:buFontTx/>
              <a:buNone/>
              <a:tabLst/>
              <a:defRPr/>
            </a:pPr>
            <a:fld id="{64722B0A-6425-497D-A5D0-CE6AB46AAFE4}" type="slidenum">
              <a:rPr kumimoji="0" lang="en-US" altLang="en-US" sz="1200" b="0" i="0" u="none" strike="noStrike" kern="1200" cap="none" spc="0" normalizeH="0" baseline="0" noProof="0" smtClean="0">
                <a:ln>
                  <a:noFill/>
                </a:ln>
                <a:solidFill>
                  <a:srgbClr val="000000"/>
                </a:solidFill>
                <a:effectLst/>
                <a:uLnTx/>
                <a:uFillTx/>
                <a:latin typeface="Lucida Bright" panose="02040602050505020304" pitchFamily="18" charset="0"/>
                <a:ea typeface="+mn-ea"/>
                <a:cs typeface="+mn-cs"/>
              </a:rPr>
              <a:pPr marL="0" marR="0" lvl="0" indent="0" algn="l" defTabSz="966788" rtl="0" eaLnBrk="1" fontAlgn="auto" latinLnBrk="0" hangingPunct="1">
                <a:lnSpc>
                  <a:spcPct val="100000"/>
                </a:lnSpc>
                <a:spcBef>
                  <a:spcPct val="0"/>
                </a:spcBef>
                <a:spcAft>
                  <a:spcPts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Lucida Bright" panose="02040602050505020304" pitchFamily="18" charset="0"/>
              <a:ea typeface="+mn-ea"/>
              <a:cs typeface="+mn-cs"/>
            </a:endParaRPr>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53022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66788" rtl="0" eaLnBrk="1" fontAlgn="auto" latinLnBrk="0" hangingPunct="1">
              <a:lnSpc>
                <a:spcPct val="100000"/>
              </a:lnSpc>
              <a:spcBef>
                <a:spcPct val="0"/>
              </a:spcBef>
              <a:spcAft>
                <a:spcPts val="0"/>
              </a:spcAft>
              <a:buClrTx/>
              <a:buSzTx/>
              <a:buFontTx/>
              <a:buNone/>
              <a:tabLst/>
              <a:defRPr/>
            </a:pPr>
            <a:fld id="{64722B0A-6425-497D-A5D0-CE6AB46AAFE4}" type="slidenum">
              <a:rPr kumimoji="0" lang="en-US" altLang="en-US" sz="1200" b="0" i="0" u="none" strike="noStrike" kern="1200" cap="none" spc="0" normalizeH="0" baseline="0" noProof="0" smtClean="0">
                <a:ln>
                  <a:noFill/>
                </a:ln>
                <a:solidFill>
                  <a:srgbClr val="000000"/>
                </a:solidFill>
                <a:effectLst/>
                <a:uLnTx/>
                <a:uFillTx/>
                <a:latin typeface="Lucida Bright" panose="02040602050505020304" pitchFamily="18" charset="0"/>
                <a:ea typeface="+mn-ea"/>
                <a:cs typeface="+mn-cs"/>
              </a:rPr>
              <a:pPr marL="0" marR="0" lvl="0" indent="0" algn="l" defTabSz="966788" rtl="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Lucida Bright" panose="02040602050505020304" pitchFamily="18" charset="0"/>
              <a:ea typeface="+mn-ea"/>
              <a:cs typeface="+mn-cs"/>
            </a:endParaRPr>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96754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963613" rtl="0" eaLnBrk="1" fontAlgn="auto" latinLnBrk="0" hangingPunct="1">
              <a:lnSpc>
                <a:spcPct val="100000"/>
              </a:lnSpc>
              <a:spcBef>
                <a:spcPct val="0"/>
              </a:spcBef>
              <a:spcAft>
                <a:spcPts val="0"/>
              </a:spcAft>
              <a:buClrTx/>
              <a:buSzTx/>
              <a:buFontTx/>
              <a:buNone/>
              <a:tabLst/>
              <a:defRPr/>
            </a:pPr>
            <a:fld id="{6690EDCF-71D1-4D9C-8D0F-BFD2921C9B2A}" type="slidenum">
              <a:rPr kumimoji="0" lang="en-US" altLang="en-US" sz="1200" b="0" i="0" u="none" strike="noStrike" kern="1200" cap="none" spc="0" normalizeH="0" baseline="0" noProof="0">
                <a:ln>
                  <a:noFill/>
                </a:ln>
                <a:solidFill>
                  <a:srgbClr val="000000"/>
                </a:solidFill>
                <a:effectLst/>
                <a:uLnTx/>
                <a:uFillTx/>
                <a:latin typeface="Lucida Bright" panose="02040602050505020304" pitchFamily="18" charset="0"/>
                <a:ea typeface="+mn-ea"/>
                <a:cs typeface="+mn-cs"/>
              </a:rPr>
              <a:pPr marL="0" marR="0" lvl="0" indent="0" algn="l" defTabSz="963613" rtl="0" eaLnBrk="1" fontAlgn="auto" latinLnBrk="0" hangingPunct="1">
                <a:lnSpc>
                  <a:spcPct val="100000"/>
                </a:lnSpc>
                <a:spcBef>
                  <a:spcPct val="0"/>
                </a:spcBef>
                <a:spcAft>
                  <a:spcPts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Lucida Bright" panose="02040602050505020304" pitchFamily="18" charset="0"/>
              <a:ea typeface="+mn-ea"/>
              <a:cs typeface="+mn-cs"/>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2092057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your valuable time to spend it with us.  </a:t>
            </a:r>
          </a:p>
          <a:p>
            <a:endParaRPr lang="en-US" dirty="0"/>
          </a:p>
          <a:p>
            <a:r>
              <a:rPr lang="en-US" dirty="0"/>
              <a:t>Let’s come together for a moment of centering. While we are not in person  - we can still join together.</a:t>
            </a:r>
          </a:p>
          <a:p>
            <a:endParaRPr lang="en-US" dirty="0"/>
          </a:p>
          <a:p>
            <a:endParaRPr lang="en-US" dirty="0"/>
          </a:p>
          <a:p>
            <a:r>
              <a:rPr lang="en-US" dirty="0"/>
              <a:t>Settle into this moment together</a:t>
            </a:r>
          </a:p>
          <a:p>
            <a:endParaRPr lang="en-US" dirty="0"/>
          </a:p>
          <a:p>
            <a:r>
              <a:rPr lang="en-US" dirty="0"/>
              <a:t>Honor the time you have carved out to be here or to watch this later.</a:t>
            </a:r>
          </a:p>
          <a:p>
            <a:endParaRPr lang="en-US" dirty="0"/>
          </a:p>
          <a:p>
            <a:r>
              <a:rPr lang="en-US" dirty="0"/>
              <a:t> Three deep centering breaths </a:t>
            </a:r>
          </a:p>
          <a:p>
            <a:endParaRPr lang="en-US" dirty="0"/>
          </a:p>
          <a:p>
            <a:r>
              <a:rPr lang="en-US" dirty="0"/>
              <a:t>Take 3 deep diaphragmic breaths</a:t>
            </a:r>
          </a:p>
          <a:p>
            <a:r>
              <a:rPr lang="en-US" dirty="0"/>
              <a:t>I will lead it </a:t>
            </a:r>
          </a:p>
          <a:p>
            <a:r>
              <a:rPr lang="en-US" dirty="0"/>
              <a:t>Inhale and exhale through the nose</a:t>
            </a:r>
          </a:p>
          <a:p>
            <a:r>
              <a:rPr lang="en-US" dirty="0"/>
              <a:t>Longer exhale than inhale</a:t>
            </a:r>
          </a:p>
          <a:p>
            <a:r>
              <a:rPr lang="en-US" dirty="0"/>
              <a:t>Notice how with each inhale you are able to get the air deeper into the body</a:t>
            </a:r>
          </a:p>
          <a:p>
            <a:r>
              <a:rPr lang="en-US" dirty="0"/>
              <a:t>Close eyes – sit up straight</a:t>
            </a:r>
          </a:p>
          <a:p>
            <a:endParaRPr lang="en-US" dirty="0"/>
          </a:p>
          <a:p>
            <a:endParaRPr lang="en-US" dirty="0"/>
          </a:p>
          <a:p>
            <a:r>
              <a:rPr lang="en-US" dirty="0"/>
              <a:t>MDACC /Coach – Educator</a:t>
            </a:r>
          </a:p>
          <a:p>
            <a:endParaRPr lang="en-US" dirty="0"/>
          </a:p>
          <a:p>
            <a:r>
              <a:rPr lang="en-US" dirty="0"/>
              <a:t>Science (explained in a clear and easy to understand manner)</a:t>
            </a:r>
          </a:p>
          <a:p>
            <a:endParaRPr lang="en-US" dirty="0"/>
          </a:p>
          <a:p>
            <a:r>
              <a:rPr lang="en-US" dirty="0"/>
              <a:t>Elements of coaching</a:t>
            </a:r>
          </a:p>
          <a:p>
            <a:r>
              <a:rPr lang="en-US" dirty="0"/>
              <a:t>Educational elements</a:t>
            </a:r>
          </a:p>
          <a:p>
            <a:r>
              <a:rPr lang="en-US" dirty="0"/>
              <a:t>Ideas to where to start  - with what – you know what is best so start by turning these ideas over and keeping in mind while some might not work for you maybe you are ready to try something you would never have considered a year ago</a:t>
            </a:r>
          </a:p>
          <a:p>
            <a:endParaRPr lang="en-US" dirty="0"/>
          </a:p>
          <a:p>
            <a:r>
              <a:rPr lang="en-US" dirty="0"/>
              <a:t>Pose questions throughout  - respond in the Chat if comfortable</a:t>
            </a:r>
          </a:p>
          <a:p>
            <a:endParaRPr lang="en-US" dirty="0"/>
          </a:p>
          <a:p>
            <a:endParaRPr lang="en-US" dirty="0"/>
          </a:p>
          <a:p>
            <a:r>
              <a:rPr lang="en-US" dirty="0"/>
              <a:t>Our goal is for each of you to create a body/mind/soul that is</a:t>
            </a:r>
            <a:r>
              <a:rPr lang="en-US" b="1" dirty="0"/>
              <a:t> inhospitable </a:t>
            </a:r>
            <a:r>
              <a:rPr lang="en-US" dirty="0"/>
              <a:t>to cancer.  We hope it will Empowering and hopeful</a:t>
            </a:r>
          </a:p>
          <a:p>
            <a:endParaRPr lang="en-US" dirty="0"/>
          </a:p>
          <a:p>
            <a:r>
              <a:rPr lang="en-US" dirty="0"/>
              <a:t>Family affair - </a:t>
            </a:r>
          </a:p>
          <a:p>
            <a:endParaRPr lang="en-US" dirty="0"/>
          </a:p>
          <a:p>
            <a:r>
              <a:rPr lang="en-US" dirty="0"/>
              <a:t>Get educated on the evidence</a:t>
            </a:r>
          </a:p>
          <a:p>
            <a:endParaRPr lang="en-US" dirty="0"/>
          </a:p>
          <a:p>
            <a:r>
              <a:rPr lang="en-US" dirty="0"/>
              <a:t>Our story</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127CE-D9E1-8A4B-A84C-6F4680668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148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a:buChar char="•"/>
            </a:pPr>
            <a:r>
              <a:rPr lang="en-US" dirty="0"/>
              <a:t>MOS – support cancer treatment – reduce the body’s need to be fixing and spending energy elsewhere – straining - Specific order</a:t>
            </a:r>
          </a:p>
          <a:p>
            <a:pPr marL="171450" indent="-171450">
              <a:buFont typeface="Arial"/>
              <a:buChar char="•"/>
            </a:pPr>
            <a:endParaRPr lang="en-US" dirty="0"/>
          </a:p>
          <a:p>
            <a:pPr marL="171450" indent="-171450">
              <a:buFont typeface="Arial"/>
              <a:buChar char="•"/>
            </a:pPr>
            <a:r>
              <a:rPr lang="en-US" dirty="0"/>
              <a:t>Important to understand a little in each area both the science and what change could look like</a:t>
            </a:r>
          </a:p>
          <a:p>
            <a:pPr marL="171450" indent="-171450">
              <a:buFont typeface="Arial"/>
              <a:buChar char="•"/>
            </a:pPr>
            <a:endParaRPr lang="en-US" dirty="0"/>
          </a:p>
          <a:p>
            <a:pPr marL="171450" indent="-171450">
              <a:buFont typeface="Arial"/>
              <a:buChar char="•"/>
            </a:pPr>
            <a:r>
              <a:rPr lang="en-US" dirty="0"/>
              <a:t>Important to view your health as a whole not one silo or another</a:t>
            </a:r>
          </a:p>
          <a:p>
            <a:pPr marL="171450" indent="-171450">
              <a:buFont typeface="Arial"/>
              <a:buChar char="•"/>
            </a:pPr>
            <a:endParaRPr lang="en-US" dirty="0"/>
          </a:p>
          <a:p>
            <a:pPr marL="171450" indent="-171450">
              <a:buFont typeface="Arial"/>
              <a:buChar char="•"/>
            </a:pPr>
            <a:r>
              <a:rPr lang="en-US" dirty="0"/>
              <a:t>Takes pressure off specific areas to know that it is made up of multiple areas</a:t>
            </a:r>
          </a:p>
          <a:p>
            <a:pPr marL="171450" indent="-171450">
              <a:buFont typeface="Arial"/>
              <a:buChar char="•"/>
            </a:pPr>
            <a:endParaRPr lang="en-US" dirty="0"/>
          </a:p>
          <a:p>
            <a:pPr marL="171450" indent="-171450">
              <a:buFont typeface="Arial"/>
              <a:buChar char="•"/>
            </a:pPr>
            <a:r>
              <a:rPr lang="en-US" dirty="0"/>
              <a:t>slide in one area you have the opportunity to focus in another that still impacts your health in a positive way</a:t>
            </a:r>
          </a:p>
          <a:p>
            <a:endParaRPr lang="en-US" dirty="0"/>
          </a:p>
          <a:p>
            <a:pPr marL="171450" indent="-171450">
              <a:buFont typeface="Arial"/>
              <a:buChar char="•"/>
            </a:pPr>
            <a:r>
              <a:rPr lang="en-US" dirty="0"/>
              <a:t>It is a series of small steps across multiple areas as your focus allows for it.</a:t>
            </a:r>
          </a:p>
          <a:p>
            <a:pPr marL="171450" indent="-171450">
              <a:buFont typeface="Arial"/>
              <a:buChar char="•"/>
            </a:pPr>
            <a:endParaRPr lang="en-US" dirty="0"/>
          </a:p>
          <a:p>
            <a:pPr marL="171450" indent="-171450">
              <a:buFont typeface="Arial"/>
              <a:buChar char="•"/>
            </a:pPr>
            <a:r>
              <a:rPr lang="en-US" dirty="0"/>
              <a:t>Evidence based – You can feel confident that what is shared today is backed by science.</a:t>
            </a:r>
          </a:p>
          <a:p>
            <a:pPr marL="171450" indent="-171450">
              <a:buFont typeface="Arial"/>
              <a:buChar char="•"/>
            </a:pPr>
            <a:endParaRPr lang="en-US" dirty="0"/>
          </a:p>
          <a:p>
            <a:pPr marL="171450" indent="-171450">
              <a:buFont typeface="Arial"/>
              <a:buChar char="•"/>
            </a:pPr>
            <a:r>
              <a:rPr lang="en-US" dirty="0"/>
              <a:t>Go through MOS  - we are going to ask you to write down something you that is a start – something that is right for you and your family</a:t>
            </a:r>
          </a:p>
          <a:p>
            <a:pPr marL="171450" indent="-171450">
              <a:buFont typeface="Arial"/>
              <a:buChar char="•"/>
            </a:pPr>
            <a:endParaRPr lang="en-US" dirty="0"/>
          </a:p>
          <a:p>
            <a:pPr marL="171450" indent="-171450">
              <a:buFont typeface="Arial"/>
              <a:buChar char="•"/>
            </a:pPr>
            <a:r>
              <a:rPr lang="en-US" dirty="0"/>
              <a:t>Best expert on yourself – you know what is and is not going to work – what fits with your living environment</a:t>
            </a:r>
          </a:p>
          <a:p>
            <a:pPr marL="171450" indent="-171450">
              <a:buFont typeface="Arial"/>
              <a:buChar char="•"/>
            </a:pPr>
            <a:endParaRPr lang="en-US" dirty="0"/>
          </a:p>
          <a:p>
            <a:pPr marL="171450" indent="-171450">
              <a:buFont typeface="Arial"/>
              <a:buChar char="•"/>
            </a:pPr>
            <a:r>
              <a:rPr lang="en-US" dirty="0"/>
              <a:t>If you like an idea but you are not sure write it down and see if there is a first step that could take you in the direction you are interested in moving</a:t>
            </a:r>
          </a:p>
          <a:p>
            <a:pPr marL="171450" indent="-171450">
              <a:buFont typeface="Arial"/>
              <a:buChar char="•"/>
            </a:pPr>
            <a:endParaRPr lang="en-US" dirty="0"/>
          </a:p>
          <a:p>
            <a:pPr marL="171450" indent="-171450">
              <a:buFont typeface="Arial"/>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127CE-D9E1-8A4B-A84C-6F4680668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3227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11</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2275886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solidFill>
                  <a:schemeClr val="tx1">
                    <a:lumMod val="75000"/>
                    <a:lumOff val="25000"/>
                  </a:schemeClr>
                </a:solidFill>
              </a:rPr>
              <a:t>The question to ask is: Are you experiencing positive or negative synergy?  For most of us it is all too easy to relate to negative synergy!</a:t>
            </a:r>
          </a:p>
          <a:p>
            <a:pPr marL="628650" lvl="1" indent="-171450">
              <a:buFont typeface="Arial"/>
              <a:buChar char="•"/>
            </a:pPr>
            <a:r>
              <a:rPr lang="en-US" dirty="0">
                <a:solidFill>
                  <a:schemeClr val="tx1">
                    <a:lumMod val="75000"/>
                    <a:lumOff val="25000"/>
                  </a:schemeClr>
                </a:solidFill>
              </a:rPr>
              <a:t>Sleep poorly – skip exercising – crave high carb foods – short with those around you – cognitively less able   </a:t>
            </a:r>
          </a:p>
          <a:p>
            <a:pPr marL="628650" lvl="1" indent="-171450">
              <a:buFont typeface="Arial"/>
              <a:buChar char="•"/>
            </a:pPr>
            <a:endParaRPr lang="en-US" dirty="0">
              <a:solidFill>
                <a:schemeClr val="tx1">
                  <a:lumMod val="75000"/>
                  <a:lumOff val="25000"/>
                </a:schemeClr>
              </a:solidFill>
            </a:endParaRPr>
          </a:p>
          <a:p>
            <a:pPr marL="171450" indent="-171450">
              <a:buFont typeface="Arial"/>
              <a:buChar char="•"/>
            </a:pPr>
            <a:r>
              <a:rPr lang="en-US" dirty="0">
                <a:solidFill>
                  <a:schemeClr val="tx1">
                    <a:lumMod val="75000"/>
                    <a:lumOff val="25000"/>
                  </a:schemeClr>
                </a:solidFill>
              </a:rPr>
              <a:t>What you feel and recognize on outside is an alert that your cells are changing and stressed on the inside.</a:t>
            </a:r>
          </a:p>
          <a:p>
            <a:pPr marL="171450" indent="-171450">
              <a:buFont typeface="Arial"/>
              <a:buChar char="•"/>
            </a:pPr>
            <a:endParaRPr lang="en-US" dirty="0">
              <a:solidFill>
                <a:schemeClr val="tx1">
                  <a:lumMod val="75000"/>
                  <a:lumOff val="25000"/>
                </a:schemeClr>
              </a:solidFill>
            </a:endParaRPr>
          </a:p>
          <a:p>
            <a:pPr marL="171450" indent="-171450">
              <a:buFont typeface="Arial"/>
              <a:buChar char="•"/>
            </a:pPr>
            <a:r>
              <a:rPr lang="en-US" dirty="0">
                <a:solidFill>
                  <a:schemeClr val="tx1">
                    <a:lumMod val="75000"/>
                    <a:lumOff val="25000"/>
                  </a:schemeClr>
                </a:solidFill>
              </a:rPr>
              <a:t>How do you create positive synergy the majority of the time?  How do you set yourself up for success and create </a:t>
            </a:r>
            <a:r>
              <a:rPr lang="en-US" b="1" dirty="0">
                <a:solidFill>
                  <a:schemeClr val="tx1">
                    <a:lumMod val="75000"/>
                    <a:lumOff val="25000"/>
                  </a:schemeClr>
                </a:solidFill>
              </a:rPr>
              <a:t>positive contagion?</a:t>
            </a:r>
          </a:p>
          <a:p>
            <a:endParaRPr lang="en-US" dirty="0"/>
          </a:p>
          <a:p>
            <a:pPr marL="171450" indent="-171450">
              <a:buFont typeface="Arial"/>
              <a:buChar char="•"/>
            </a:pPr>
            <a:r>
              <a:rPr lang="en-US" dirty="0"/>
              <a:t>The MOS is a comprehensive approach because it is yours to individualize. It is dynamic, fluid and unique just like you.</a:t>
            </a:r>
          </a:p>
          <a:p>
            <a:endParaRPr lang="en-US" dirty="0"/>
          </a:p>
          <a:p>
            <a:pPr marL="171450" indent="-171450">
              <a:buFont typeface="Arial"/>
              <a:buChar char="•"/>
            </a:pPr>
            <a:r>
              <a:rPr lang="en-US" dirty="0"/>
              <a:t>Never too late or too early to adopt anticancer living. If you have a cancer diagnosis support your treatment by creating this body that will be inhospitable to cancer.  Nella Bea, an inspiring woman in our book said I don’t want to give cancer any more of a chance to develop that it already has.  I can do things that I know will help</a:t>
            </a:r>
          </a:p>
          <a:p>
            <a:r>
              <a:rPr lang="en-US" dirty="0"/>
              <a:t>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Feel shame, blame, guilt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127CE-D9E1-8A4B-A84C-6F4680668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3708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a:buChar char="•"/>
            </a:pPr>
            <a:r>
              <a:rPr lang="en-US" dirty="0"/>
              <a:t>MOS – support cancer treatment – reduce the body’s need to be fixing and spending energy elsewhere – straining - Specific order</a:t>
            </a:r>
          </a:p>
          <a:p>
            <a:pPr marL="171450" indent="-171450">
              <a:buFont typeface="Arial"/>
              <a:buChar char="•"/>
            </a:pPr>
            <a:endParaRPr lang="en-US" dirty="0"/>
          </a:p>
          <a:p>
            <a:pPr marL="171450" indent="-171450">
              <a:buFont typeface="Arial"/>
              <a:buChar char="•"/>
            </a:pPr>
            <a:r>
              <a:rPr lang="en-US" dirty="0"/>
              <a:t>Important to understand a little in each area both the science and what change could look like</a:t>
            </a:r>
          </a:p>
          <a:p>
            <a:pPr marL="171450" indent="-171450">
              <a:buFont typeface="Arial"/>
              <a:buChar char="•"/>
            </a:pPr>
            <a:endParaRPr lang="en-US" dirty="0"/>
          </a:p>
          <a:p>
            <a:pPr marL="171450" indent="-171450">
              <a:buFont typeface="Arial"/>
              <a:buChar char="•"/>
            </a:pPr>
            <a:r>
              <a:rPr lang="en-US" dirty="0"/>
              <a:t>Important to view your health as a whole not one silo or another</a:t>
            </a:r>
          </a:p>
          <a:p>
            <a:pPr marL="171450" indent="-171450">
              <a:buFont typeface="Arial"/>
              <a:buChar char="•"/>
            </a:pPr>
            <a:endParaRPr lang="en-US" dirty="0"/>
          </a:p>
          <a:p>
            <a:pPr marL="171450" indent="-171450">
              <a:buFont typeface="Arial"/>
              <a:buChar char="•"/>
            </a:pPr>
            <a:r>
              <a:rPr lang="en-US" dirty="0"/>
              <a:t>Takes pressure off specific areas to know that it is made up of multiple areas</a:t>
            </a:r>
          </a:p>
          <a:p>
            <a:pPr marL="171450" indent="-171450">
              <a:buFont typeface="Arial"/>
              <a:buChar char="•"/>
            </a:pPr>
            <a:endParaRPr lang="en-US" dirty="0"/>
          </a:p>
          <a:p>
            <a:pPr marL="171450" indent="-171450">
              <a:buFont typeface="Arial"/>
              <a:buChar char="•"/>
            </a:pPr>
            <a:r>
              <a:rPr lang="en-US" dirty="0"/>
              <a:t>slide in one area you have the opportunity to focus in another that still impacts your health in a positive way</a:t>
            </a:r>
          </a:p>
          <a:p>
            <a:endParaRPr lang="en-US" dirty="0"/>
          </a:p>
          <a:p>
            <a:pPr marL="171450" indent="-171450">
              <a:buFont typeface="Arial"/>
              <a:buChar char="•"/>
            </a:pPr>
            <a:r>
              <a:rPr lang="en-US" dirty="0"/>
              <a:t>It is a series of small steps across multiple areas as your focus allows for it.</a:t>
            </a:r>
          </a:p>
          <a:p>
            <a:pPr marL="171450" indent="-171450">
              <a:buFont typeface="Arial"/>
              <a:buChar char="•"/>
            </a:pPr>
            <a:endParaRPr lang="en-US" dirty="0"/>
          </a:p>
          <a:p>
            <a:pPr marL="171450" indent="-171450">
              <a:buFont typeface="Arial"/>
              <a:buChar char="•"/>
            </a:pPr>
            <a:r>
              <a:rPr lang="en-US" dirty="0"/>
              <a:t>Evidence based – You can feel confident that what is shared today is backed by science.</a:t>
            </a:r>
          </a:p>
          <a:p>
            <a:pPr marL="171450" indent="-171450">
              <a:buFont typeface="Arial"/>
              <a:buChar char="•"/>
            </a:pPr>
            <a:endParaRPr lang="en-US" dirty="0"/>
          </a:p>
          <a:p>
            <a:pPr marL="171450" indent="-171450">
              <a:buFont typeface="Arial"/>
              <a:buChar char="•"/>
            </a:pPr>
            <a:r>
              <a:rPr lang="en-US" dirty="0"/>
              <a:t>Go through MOS  - we are going to ask you to write down something you that is a start – something that is right for you and your family</a:t>
            </a:r>
          </a:p>
          <a:p>
            <a:pPr marL="171450" indent="-171450">
              <a:buFont typeface="Arial"/>
              <a:buChar char="•"/>
            </a:pPr>
            <a:endParaRPr lang="en-US" dirty="0"/>
          </a:p>
          <a:p>
            <a:pPr marL="171450" indent="-171450">
              <a:buFont typeface="Arial"/>
              <a:buChar char="•"/>
            </a:pPr>
            <a:r>
              <a:rPr lang="en-US" dirty="0"/>
              <a:t>Best expert on yourself – you know what is and is not going to work – what fits with your living environment</a:t>
            </a:r>
          </a:p>
          <a:p>
            <a:pPr marL="171450" indent="-171450">
              <a:buFont typeface="Arial"/>
              <a:buChar char="•"/>
            </a:pPr>
            <a:endParaRPr lang="en-US" dirty="0"/>
          </a:p>
          <a:p>
            <a:pPr marL="171450" indent="-171450">
              <a:buFont typeface="Arial"/>
              <a:buChar char="•"/>
            </a:pPr>
            <a:r>
              <a:rPr lang="en-US" dirty="0"/>
              <a:t>If you like an idea but you are not sure write it down and see if there is a first step that could take you in the direction you are interested in moving</a:t>
            </a:r>
          </a:p>
          <a:p>
            <a:pPr marL="171450" indent="-171450">
              <a:buFont typeface="Arial"/>
              <a:buChar char="•"/>
            </a:pPr>
            <a:endParaRPr lang="en-US" dirty="0"/>
          </a:p>
          <a:p>
            <a:pPr marL="171450" indent="-171450">
              <a:buFont typeface="Arial"/>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127CE-D9E1-8A4B-A84C-6F4680668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2047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381000" y="695325"/>
            <a:ext cx="6096000" cy="3429000"/>
          </a:xfrm>
          <a:ln/>
        </p:spPr>
      </p:sp>
      <p:sp>
        <p:nvSpPr>
          <p:cNvPr id="66563" name="Notes Placeholder 2"/>
          <p:cNvSpPr>
            <a:spLocks noGrp="1"/>
          </p:cNvSpPr>
          <p:nvPr>
            <p:ph type="body" idx="1"/>
          </p:nvPr>
        </p:nvSpPr>
        <p:spPr>
          <a:noFill/>
          <a:ln/>
        </p:spPr>
        <p:txBody>
          <a:bodyPr/>
          <a:lstStyle/>
          <a:p>
            <a:pPr marL="692150" indent="-692150">
              <a:buClr>
                <a:schemeClr val="accent2"/>
              </a:buClr>
              <a:buFont typeface="Wingdings" pitchFamily="2" charset="2"/>
              <a:buNone/>
            </a:pPr>
            <a:endParaRPr lang="en-US">
              <a:ea typeface="ＭＳ Ｐゴシック" pitchFamily="-110" charset="-128"/>
            </a:endParaRPr>
          </a:p>
          <a:p>
            <a:pPr marL="692150" indent="-692150">
              <a:buClr>
                <a:schemeClr val="accent2"/>
              </a:buClr>
              <a:buFont typeface="Wingdings" pitchFamily="2" charset="2"/>
              <a:buNone/>
            </a:pPr>
            <a:endParaRPr lang="en-US">
              <a:ea typeface="ＭＳ Ｐゴシック" pitchFamily="-110" charset="-128"/>
            </a:endParaRPr>
          </a:p>
        </p:txBody>
      </p:sp>
      <p:sp>
        <p:nvSpPr>
          <p:cNvPr id="66564" name="Slide Number Placeholder 3"/>
          <p:cNvSpPr txBox="1">
            <a:spLocks noGrp="1"/>
          </p:cNvSpPr>
          <p:nvPr/>
        </p:nvSpPr>
        <p:spPr bwMode="auto">
          <a:xfrm>
            <a:off x="3886200" y="8720138"/>
            <a:ext cx="2971800" cy="460375"/>
          </a:xfrm>
          <a:prstGeom prst="rect">
            <a:avLst/>
          </a:prstGeom>
          <a:noFill/>
          <a:ln w="9525">
            <a:noFill/>
            <a:miter lim="800000"/>
            <a:headEnd/>
            <a:tailEnd/>
          </a:ln>
        </p:spPr>
        <p:txBody>
          <a:bodyPr lIns="19050" tIns="0" rIns="19050" bIns="0" anchor="b"/>
          <a:lstStyle/>
          <a:p>
            <a:pPr marL="0" marR="0" lvl="0" indent="0" algn="r" defTabSz="914400" rtl="0" eaLnBrk="0" fontAlgn="base" latinLnBrk="0" hangingPunct="0">
              <a:lnSpc>
                <a:spcPct val="100000"/>
              </a:lnSpc>
              <a:spcBef>
                <a:spcPct val="0"/>
              </a:spcBef>
              <a:spcAft>
                <a:spcPct val="0"/>
              </a:spcAft>
              <a:buClrTx/>
              <a:buSzTx/>
              <a:buFontTx/>
              <a:buNone/>
              <a:tabLst/>
              <a:defRPr/>
            </a:pPr>
            <a:fld id="{50FAA73E-C0AB-4313-9C0A-DCC0E7F2AD55}" type="slidenum">
              <a:rPr kumimoji="0" lang="en-US" sz="1000" b="0" i="1"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000" b="0" i="1"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Tree>
    <p:extLst>
      <p:ext uri="{BB962C8B-B14F-4D97-AF65-F5344CB8AC3E}">
        <p14:creationId xmlns:p14="http://schemas.microsoft.com/office/powerpoint/2010/main" val="4019815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381000" y="695325"/>
            <a:ext cx="6096000" cy="3429000"/>
          </a:xfrm>
          <a:ln/>
        </p:spPr>
      </p:sp>
      <p:sp>
        <p:nvSpPr>
          <p:cNvPr id="68611" name="Notes Placeholder 2"/>
          <p:cNvSpPr>
            <a:spLocks noGrp="1"/>
          </p:cNvSpPr>
          <p:nvPr>
            <p:ph type="body" idx="1"/>
          </p:nvPr>
        </p:nvSpPr>
        <p:spPr>
          <a:noFill/>
          <a:ln/>
        </p:spPr>
        <p:txBody>
          <a:bodyPr/>
          <a:lstStyle/>
          <a:p>
            <a:r>
              <a:rPr lang="en-US">
                <a:ea typeface="ＭＳ Ｐゴシック" pitchFamily="-110" charset="-128"/>
              </a:rPr>
              <a:t>SF-36 general health scores increased more in the YG group than STR and WLC at 1 and 3 months (p-values&lt;.02), with no differences between the STR and WLC (1 month: 3.5, -1.5, -0.5; 3 months: 4.1, 0.1, -1.1). </a:t>
            </a:r>
          </a:p>
          <a:p>
            <a:r>
              <a:rPr lang="en-US">
                <a:ea typeface="ＭＳ Ｐゴシック" pitchFamily="-110" charset="-128"/>
              </a:rPr>
              <a:t>At 1, 3, and 6 months after treatment, the YG group had greater increases in SF-36 physical functioning compared to both STR and WLC (1 month: 5.8, 2.0, 0.8; 3 months: 6.5, 3.4, -0.2; 6 months: 6.1, 3.4, 1.1; p-values&lt;.05), with differences between STR and WLC at 3 months (p&lt;.02).</a:t>
            </a:r>
          </a:p>
        </p:txBody>
      </p:sp>
      <p:sp>
        <p:nvSpPr>
          <p:cNvPr id="68612"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0BED5B3-98CF-45B6-92A8-4C3898E5669B}" type="slidenum">
              <a:rPr kumimoji="0" lang="en-US" sz="1000" b="0" i="1"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000" b="0" i="1"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mn-cs"/>
            </a:endParaRPr>
          </a:p>
        </p:txBody>
      </p:sp>
    </p:spTree>
    <p:extLst>
      <p:ext uri="{BB962C8B-B14F-4D97-AF65-F5344CB8AC3E}">
        <p14:creationId xmlns:p14="http://schemas.microsoft.com/office/powerpoint/2010/main" val="500562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95325"/>
            <a:ext cx="6096000" cy="3429000"/>
          </a:xfrm>
          <a:ln/>
        </p:spPr>
      </p:sp>
      <p:sp>
        <p:nvSpPr>
          <p:cNvPr id="69635" name="Notes Placeholder 2"/>
          <p:cNvSpPr>
            <a:spLocks noGrp="1"/>
          </p:cNvSpPr>
          <p:nvPr>
            <p:ph type="body" idx="1"/>
          </p:nvPr>
        </p:nvSpPr>
        <p:spPr>
          <a:noFill/>
          <a:ln/>
        </p:spPr>
        <p:txBody>
          <a:bodyPr/>
          <a:lstStyle/>
          <a:p>
            <a:r>
              <a:rPr lang="en-US">
                <a:ea typeface="ＭＳ Ｐゴシック" pitchFamily="-110" charset="-128"/>
              </a:rPr>
              <a:t>Label axes!</a:t>
            </a:r>
          </a:p>
          <a:p>
            <a:endParaRPr lang="en-US">
              <a:ea typeface="ＭＳ Ｐゴシック" pitchFamily="-110" charset="-128"/>
            </a:endParaRPr>
          </a:p>
          <a:p>
            <a:r>
              <a:rPr lang="en-US">
                <a:ea typeface="ＭＳ Ｐゴシック" pitchFamily="-110" charset="-128"/>
              </a:rPr>
              <a:t>At 1, 3, and 6 months after treatment, the YG group had greater increases in SF-36 physical functioning compared to both STR and WLC (1 month: 5.8, 2.0, 0.8; 3 months: 6.5, 3.4, -0.2; 6 months: 6.1, 3.4, 1.1; p-values&lt;.05), with differences between STR and WLC at 3 months (p&lt;.02).</a:t>
            </a:r>
          </a:p>
          <a:p>
            <a:endParaRPr lang="en-US">
              <a:ea typeface="ＭＳ Ｐゴシック" pitchFamily="-110" charset="-128"/>
            </a:endParaRPr>
          </a:p>
        </p:txBody>
      </p:sp>
      <p:sp>
        <p:nvSpPr>
          <p:cNvPr id="69636"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C376353-2C8A-4BFE-9F33-AAA3A554F530}" type="slidenum">
              <a:rPr kumimoji="0" lang="en-US" sz="1000" b="0" i="1"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000" b="0" i="1"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mn-cs"/>
            </a:endParaRPr>
          </a:p>
        </p:txBody>
      </p:sp>
    </p:spTree>
    <p:extLst>
      <p:ext uri="{BB962C8B-B14F-4D97-AF65-F5344CB8AC3E}">
        <p14:creationId xmlns:p14="http://schemas.microsoft.com/office/powerpoint/2010/main" val="2972972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95325"/>
            <a:ext cx="6096000" cy="3429000"/>
          </a:xfrm>
          <a:ln/>
        </p:spPr>
      </p:sp>
      <p:sp>
        <p:nvSpPr>
          <p:cNvPr id="72707" name="Notes Placeholder 2"/>
          <p:cNvSpPr>
            <a:spLocks noGrp="1"/>
          </p:cNvSpPr>
          <p:nvPr>
            <p:ph type="body" idx="1"/>
          </p:nvPr>
        </p:nvSpPr>
        <p:spPr>
          <a:noFill/>
          <a:ln/>
        </p:spPr>
        <p:txBody>
          <a:bodyPr/>
          <a:lstStyle/>
          <a:p>
            <a:r>
              <a:rPr lang="en-US">
                <a:ea typeface="ＭＳ Ｐゴシック" pitchFamily="-110" charset="-128"/>
              </a:rPr>
              <a:t>Where is 6 months?</a:t>
            </a:r>
          </a:p>
          <a:p>
            <a:endParaRPr lang="en-US">
              <a:ea typeface="ＭＳ Ｐゴシック" pitchFamily="-110" charset="-128"/>
            </a:endParaRPr>
          </a:p>
          <a:p>
            <a:r>
              <a:rPr lang="en-US">
                <a:ea typeface="ＭＳ Ｐゴシック" pitchFamily="-110" charset="-128"/>
              </a:rPr>
              <a:t>By 3 and 6 months, there were significant increases in BF for the YG group with decreases in the other two groups (3 months: 3.1, -2.5, -2.5; 6 months: 1.1; -3.9; -4.7; p-values&lt;.05).</a:t>
            </a:r>
          </a:p>
        </p:txBody>
      </p:sp>
      <p:sp>
        <p:nvSpPr>
          <p:cNvPr id="72708" name="Slide Number Placeholder 3"/>
          <p:cNvSpPr txBox="1">
            <a:spLocks noGrp="1"/>
          </p:cNvSpPr>
          <p:nvPr/>
        </p:nvSpPr>
        <p:spPr bwMode="auto">
          <a:xfrm>
            <a:off x="3886200" y="8720138"/>
            <a:ext cx="2971800" cy="460375"/>
          </a:xfrm>
          <a:prstGeom prst="rect">
            <a:avLst/>
          </a:prstGeom>
          <a:noFill/>
          <a:ln w="9525">
            <a:noFill/>
            <a:miter lim="800000"/>
            <a:headEnd/>
            <a:tailEnd/>
          </a:ln>
        </p:spPr>
        <p:txBody>
          <a:bodyPr lIns="19050" tIns="0" rIns="19050" bIns="0" anchor="b"/>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32DB5FB-F85E-4276-9ADA-1C08B4BF87D2}" type="slidenum">
              <a:rPr kumimoji="0" lang="en-US" sz="1000" b="0" i="1" u="none" strike="noStrike" kern="0" cap="none" spc="0" normalizeH="0" baseline="0" noProof="0">
                <a:ln>
                  <a:noFill/>
                </a:ln>
                <a:solidFill>
                  <a:prstClr val="black"/>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lang="en-US" sz="1000" b="0" i="1"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230127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95325"/>
            <a:ext cx="6096000" cy="3429000"/>
          </a:xfrm>
          <a:ln/>
        </p:spPr>
      </p:sp>
      <p:sp>
        <p:nvSpPr>
          <p:cNvPr id="70659" name="Notes Placeholder 2"/>
          <p:cNvSpPr>
            <a:spLocks noGrp="1"/>
          </p:cNvSpPr>
          <p:nvPr>
            <p:ph type="body" idx="1"/>
          </p:nvPr>
        </p:nvSpPr>
        <p:spPr>
          <a:noFill/>
          <a:ln/>
        </p:spPr>
        <p:txBody>
          <a:bodyPr/>
          <a:lstStyle/>
          <a:p>
            <a:r>
              <a:rPr lang="en-US">
                <a:ea typeface="ＭＳ Ｐゴシック" pitchFamily="-110" charset="-128"/>
              </a:rPr>
              <a:t>Where is 6 months?</a:t>
            </a:r>
          </a:p>
          <a:p>
            <a:endParaRPr lang="en-US">
              <a:ea typeface="ＭＳ Ｐゴシック" pitchFamily="-110" charset="-128"/>
            </a:endParaRPr>
          </a:p>
          <a:p>
            <a:r>
              <a:rPr lang="en-US">
                <a:ea typeface="ＭＳ Ｐゴシック" pitchFamily="-110" charset="-128"/>
              </a:rPr>
              <a:t>By 3 and 6 months, there were significant increases in BF for the YG group with decreases in the other two groups (3 months: 3.1, -2.5, -2.5; 6 months: 1.1; -3.9; -4.7; p-values&lt;.05).</a:t>
            </a:r>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AFE6A-6DD5-4660-B174-BDBC72BF700F}" type="slidenum">
              <a:rPr kumimoji="0" lang="en-US" sz="1200" b="0" i="0" u="none" strike="noStrike" kern="1200" cap="none" spc="0" normalizeH="0" baseline="0" noProof="0">
                <a:ln>
                  <a:noFill/>
                </a:ln>
                <a:solidFill>
                  <a:prstClr val="black"/>
                </a:solidFill>
                <a:effectLst/>
                <a:uLnTx/>
                <a:uFillTx/>
                <a:latin typeface="Calibri"/>
                <a:ea typeface="ＭＳ Ｐゴシック" pitchFamily="-11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ＭＳ Ｐゴシック" pitchFamily="-110" charset="-128"/>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Yoga indirectly affects physical health–related QOL (SF-36 PCS) at the 6-month follow-up via increased benefit finding (BFS) at 3 months. Values on each path are unstandardized path coefficients taken from bootstrapping analyses controlling for age, stage of disease, time since diagnosis, type of surgery, chemotherapy type, and baseline benefit finding (BFS), physical health–related QOL (SF-36 PCS), and the SF-36 general health subscale. The a1 and a2 paths correspond to the mean differences in 3-month BFS between YG relative to WL and ST relative to WL, respectively. Thus, YG resulted in 3-month BFS scores that were a1 = 5.55 units higher than WL (P = .04), and ST resulted in BFS that were a2 = 0.54 points higher than WL (P = .84). The b pathway corresponds to the relation between 3-month BFS and 6-month SF-36 PCS when group is held constant. Thus, for every 1 point increase in 3-month BFS, individuals reported an average b = 0.14-point increase in 6 month SF-36 PCS (P = .04). The relative indirect effects of group can be determined by multiplying the a and b paths. Thus, relative to WL, YG resulted in SF-36 PCS scores that were a1b = 0.77 units higher as a result of the positive effect of YG on BFS, which corresponds to a significant indirect effect of YG versus WL on 6-month SF-36 PCS via 3-month BFS (B = 0.77; SE = 0.58; 95% bias-corrected and accelerated [</a:t>
            </a:r>
            <a:r>
              <a:rPr lang="en-US" dirty="0" err="1">
                <a:effectLst/>
                <a:latin typeface="Helvetica" pitchFamily="2" charset="0"/>
              </a:rPr>
              <a:t>BCa</a:t>
            </a:r>
            <a:r>
              <a:rPr lang="en-US" dirty="0">
                <a:effectLst/>
                <a:latin typeface="Helvetica" pitchFamily="2" charset="0"/>
              </a:rPr>
              <a:t>] CI = 0.01 and 2.58). Conversely, there was no significant indirect effect of ST versus WL on 6-month SF-36 PCS via 3-month BFS (B = 0.07; SE = 0.43; </a:t>
            </a:r>
            <a:r>
              <a:rPr lang="en-US" dirty="0" err="1">
                <a:effectLst/>
                <a:latin typeface="Helvetica" pitchFamily="2" charset="0"/>
              </a:rPr>
              <a:t>BCa</a:t>
            </a:r>
            <a:r>
              <a:rPr lang="en-US" dirty="0">
                <a:effectLst/>
                <a:latin typeface="Helvetica" pitchFamily="2" charset="0"/>
              </a:rPr>
              <a:t> CI = −0.84 and 0.88).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127CE-D9E1-8A4B-A84C-6F4680668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7116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127CE-D9E1-8A4B-A84C-6F4680668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331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000" dirty="0">
                <a:effectLst/>
                <a:latin typeface="Arial" panose="020B0604020202020204" pitchFamily="34" charset="0"/>
                <a:ea typeface="Arial" panose="020B0604020202020204" pitchFamily="34" charset="0"/>
                <a:cs typeface="Arial" panose="020B0604020202020204" pitchFamily="34" charset="0"/>
              </a:rPr>
              <a:t>A strong statement of the more profound changes that are taking place comes from the following patient quote: “I don't know if anyone has ever felt like this. To have so many questions, but the answers are trapped in you. That's how I've felt for so long. Well, I've come to realize that through meditation and deep relaxation that my answers are flowing. I can honestly say that I've never been in such deep thought about my life”.  </a:t>
            </a:r>
            <a:endParaRPr lang="en-US" sz="2000" dirty="0">
              <a:effectLst/>
              <a:latin typeface="Arial" panose="020B0604020202020204" pitchFamily="34" charset="0"/>
              <a:ea typeface="Cambria" panose="020405030504060302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3258406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12</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2021725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381000" y="695325"/>
            <a:ext cx="6096000" cy="3429000"/>
          </a:xfrm>
          <a:ln/>
        </p:spPr>
      </p:sp>
      <p:sp>
        <p:nvSpPr>
          <p:cNvPr id="66563" name="Notes Placeholder 2"/>
          <p:cNvSpPr>
            <a:spLocks noGrp="1"/>
          </p:cNvSpPr>
          <p:nvPr>
            <p:ph type="body" idx="1"/>
          </p:nvPr>
        </p:nvSpPr>
        <p:spPr>
          <a:noFill/>
          <a:ln/>
        </p:spPr>
        <p:txBody>
          <a:bodyPr/>
          <a:lstStyle/>
          <a:p>
            <a:pPr marL="692150" indent="-692150">
              <a:buClr>
                <a:schemeClr val="accent2"/>
              </a:buClr>
              <a:buFont typeface="Wingdings" pitchFamily="2" charset="2"/>
              <a:buNone/>
            </a:pPr>
            <a:endParaRPr lang="en-US">
              <a:ea typeface="ＭＳ Ｐゴシック" pitchFamily="-110" charset="-128"/>
            </a:endParaRPr>
          </a:p>
          <a:p>
            <a:pPr marL="692150" indent="-692150">
              <a:buClr>
                <a:schemeClr val="accent2"/>
              </a:buClr>
              <a:buFont typeface="Wingdings" pitchFamily="2" charset="2"/>
              <a:buNone/>
            </a:pPr>
            <a:endParaRPr lang="en-US">
              <a:ea typeface="ＭＳ Ｐゴシック" pitchFamily="-110" charset="-128"/>
            </a:endParaRPr>
          </a:p>
        </p:txBody>
      </p:sp>
      <p:sp>
        <p:nvSpPr>
          <p:cNvPr id="66564" name="Slide Number Placeholder 3"/>
          <p:cNvSpPr txBox="1">
            <a:spLocks noGrp="1"/>
          </p:cNvSpPr>
          <p:nvPr/>
        </p:nvSpPr>
        <p:spPr bwMode="auto">
          <a:xfrm>
            <a:off x="3886200" y="8720138"/>
            <a:ext cx="2971800" cy="460375"/>
          </a:xfrm>
          <a:prstGeom prst="rect">
            <a:avLst/>
          </a:prstGeom>
          <a:noFill/>
          <a:ln w="9525">
            <a:noFill/>
            <a:miter lim="800000"/>
            <a:headEnd/>
            <a:tailEnd/>
          </a:ln>
        </p:spPr>
        <p:txBody>
          <a:bodyPr lIns="19050" tIns="0" rIns="19050" bIns="0" anchor="b"/>
          <a:lstStyle/>
          <a:p>
            <a:pPr marL="0" marR="0" lvl="0" indent="0" algn="r" defTabSz="914400" rtl="0" eaLnBrk="0" fontAlgn="base" latinLnBrk="0" hangingPunct="0">
              <a:lnSpc>
                <a:spcPct val="100000"/>
              </a:lnSpc>
              <a:spcBef>
                <a:spcPct val="0"/>
              </a:spcBef>
              <a:spcAft>
                <a:spcPct val="0"/>
              </a:spcAft>
              <a:buClrTx/>
              <a:buSzTx/>
              <a:buFontTx/>
              <a:buNone/>
              <a:tabLst/>
              <a:defRPr/>
            </a:pPr>
            <a:fld id="{50FAA73E-C0AB-4313-9C0A-DCC0E7F2AD55}" type="slidenum">
              <a:rPr kumimoji="0" lang="en-US" sz="1000" b="0" i="1"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000" b="0" i="1"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mn-cs"/>
            </a:endParaRPr>
          </a:p>
        </p:txBody>
      </p:sp>
    </p:spTree>
    <p:extLst>
      <p:ext uri="{BB962C8B-B14F-4D97-AF65-F5344CB8AC3E}">
        <p14:creationId xmlns:p14="http://schemas.microsoft.com/office/powerpoint/2010/main" val="4109901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b="0" i="0" u="none" strike="noStrike" cap="none" dirty="0">
                <a:solidFill>
                  <a:srgbClr val="000000"/>
                </a:solidFill>
                <a:effectLst/>
                <a:latin typeface="Arial"/>
                <a:ea typeface="Arial"/>
                <a:cs typeface="Arial"/>
                <a:sym typeface="Arial"/>
              </a:rPr>
              <a:t>Humans on every part of the planet have found ways to focus inward on oneself, on one’s connection to others, to a higher power, and to the world as a whole. Engaging in a mind-body practice is a time to seek calm, when we can slow down and bring awareness to the moment. Fostering and expanding one’s spirituality and life purpose is an important aspect for achieving optimal health and well-being. People can modify the practices to meet their own individual needs and to ensure that they remain aligned with their own religious practices. Indeed, we work through these issues often with our own patients. For example, one of the </a:t>
            </a:r>
            <a:r>
              <a:rPr lang="en-US" sz="1600" b="0" i="0" u="none" strike="noStrike" cap="none" dirty="0" err="1">
                <a:solidFill>
                  <a:srgbClr val="000000"/>
                </a:solidFill>
                <a:effectLst/>
                <a:latin typeface="Arial"/>
                <a:ea typeface="Arial"/>
                <a:cs typeface="Arial"/>
                <a:sym typeface="Arial"/>
              </a:rPr>
              <a:t>CompLife</a:t>
            </a:r>
            <a:r>
              <a:rPr lang="en-US" sz="1600" b="0" i="0" u="none" strike="noStrike" cap="none" dirty="0">
                <a:solidFill>
                  <a:srgbClr val="000000"/>
                </a:solidFill>
                <a:effectLst/>
                <a:latin typeface="Arial"/>
                <a:ea typeface="Arial"/>
                <a:cs typeface="Arial"/>
                <a:sym typeface="Arial"/>
              </a:rPr>
              <a:t> patients with a deep Christian practice had some initial concerns of whether the yoga and meditation would conflict with her practices and beliefs. In fact, the opposite occurred. By making subtle modification in the language used in the yoga and meditation, the patient expressed later that she had never felt closer to her God than in the mind-body sessions.</a:t>
            </a:r>
          </a:p>
          <a:p>
            <a:pPr marL="158750" indent="0">
              <a:buNone/>
            </a:pPr>
            <a:endParaRPr lang="en-US" dirty="0"/>
          </a:p>
        </p:txBody>
      </p:sp>
    </p:spTree>
    <p:extLst>
      <p:ext uri="{BB962C8B-B14F-4D97-AF65-F5344CB8AC3E}">
        <p14:creationId xmlns:p14="http://schemas.microsoft.com/office/powerpoint/2010/main" val="3023376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b="1" dirty="0">
                <a:solidFill>
                  <a:prstClr val="black"/>
                </a:solidFill>
                <a:latin typeface="Arial" pitchFamily="34" charset="0"/>
              </a:rPr>
              <a:t>Yoga</a:t>
            </a:r>
            <a:r>
              <a:rPr lang="is-IS" altLang="en-US" sz="1600" b="1" dirty="0">
                <a:solidFill>
                  <a:prstClr val="black"/>
                </a:solidFill>
                <a:latin typeface="Arial" pitchFamily="34" charset="0"/>
              </a:rPr>
              <a:t>…it is a living process that changes moment by moment. Watching when we eat - how we eat; when we walk - how we walk; what we say - how we say it.  All these things are in us and we must be pationately interested in them all</a:t>
            </a:r>
            <a:r>
              <a:rPr lang="en-US" altLang="en-US" sz="1600" b="1" dirty="0">
                <a:solidFill>
                  <a:prstClr val="black"/>
                </a:solidFill>
                <a:latin typeface="Arial" pitchFamily="34" charset="0"/>
              </a:rPr>
              <a:t>.</a:t>
            </a:r>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CCA3C64-527B-4F5F-960E-F9E8ED14E720}"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59852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13</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733096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14</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96579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9B61C5-6A28-4B6A-95E4-287B6B32006A}"/>
              </a:ext>
            </a:extLst>
          </p:cNvPr>
          <p:cNvSpPr>
            <a:spLocks noGrp="1" noChangeArrowheads="1"/>
          </p:cNvSpPr>
          <p:nvPr>
            <p:ph type="sldNum" sz="quarter" idx="5"/>
          </p:nvPr>
        </p:nvSpPr>
        <p:spPr>
          <a:ln/>
        </p:spPr>
        <p:txBody>
          <a:bodyPr/>
          <a:lstStyle/>
          <a:p>
            <a:fld id="{8C4B0F35-4BF6-4427-A683-42D4E1A09349}" type="slidenum">
              <a:rPr lang="en-US" altLang="en-US"/>
              <a:pPr/>
              <a:t>15</a:t>
            </a:fld>
            <a:endParaRPr lang="en-US" altLang="en-US"/>
          </a:p>
        </p:txBody>
      </p:sp>
      <p:sp>
        <p:nvSpPr>
          <p:cNvPr id="965634" name="Rectangle 2">
            <a:extLst>
              <a:ext uri="{FF2B5EF4-FFF2-40B4-BE49-F238E27FC236}">
                <a16:creationId xmlns:a16="http://schemas.microsoft.com/office/drawing/2014/main" id="{CCA42305-DB98-41DB-8FEA-142CC62A008F}"/>
              </a:ext>
            </a:extLst>
          </p:cNvPr>
          <p:cNvSpPr>
            <a:spLocks noGrp="1" noRot="1" noChangeAspect="1" noChangeArrowheads="1" noTextEdit="1"/>
          </p:cNvSpPr>
          <p:nvPr>
            <p:ph type="sldImg"/>
          </p:nvPr>
        </p:nvSpPr>
        <p:spPr>
          <a:xfrm>
            <a:off x="400050" y="696913"/>
            <a:ext cx="6184900" cy="3479800"/>
          </a:xfrm>
          <a:ln/>
        </p:spPr>
      </p:sp>
      <p:sp>
        <p:nvSpPr>
          <p:cNvPr id="965635" name="Rectangle 3">
            <a:extLst>
              <a:ext uri="{FF2B5EF4-FFF2-40B4-BE49-F238E27FC236}">
                <a16:creationId xmlns:a16="http://schemas.microsoft.com/office/drawing/2014/main" id="{E092FB6B-E2E3-45A8-A6EA-A716761585A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16</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223311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defRPr>
            </a:lvl1pPr>
            <a:lvl2pPr marL="742950" indent="-285750" defTabSz="963613">
              <a:spcBef>
                <a:spcPct val="30000"/>
              </a:spcBef>
              <a:defRPr sz="1200">
                <a:solidFill>
                  <a:schemeClr val="tx1"/>
                </a:solidFill>
                <a:latin typeface="Times New Roman" panose="02020603050405020304" pitchFamily="18" charset="0"/>
              </a:defRPr>
            </a:lvl2pPr>
            <a:lvl3pPr marL="1143000" indent="-228600" defTabSz="963613">
              <a:spcBef>
                <a:spcPct val="30000"/>
              </a:spcBef>
              <a:defRPr sz="1200">
                <a:solidFill>
                  <a:schemeClr val="tx1"/>
                </a:solidFill>
                <a:latin typeface="Times New Roman" panose="02020603050405020304" pitchFamily="18" charset="0"/>
              </a:defRPr>
            </a:lvl3pPr>
            <a:lvl4pPr marL="1600200" indent="-228600" defTabSz="963613">
              <a:spcBef>
                <a:spcPct val="30000"/>
              </a:spcBef>
              <a:defRPr sz="1200">
                <a:solidFill>
                  <a:schemeClr val="tx1"/>
                </a:solidFill>
                <a:latin typeface="Times New Roman" panose="02020603050405020304" pitchFamily="18" charset="0"/>
              </a:defRPr>
            </a:lvl4pPr>
            <a:lvl5pPr marL="2057400" indent="-228600" defTabSz="963613">
              <a:spcBef>
                <a:spcPct val="30000"/>
              </a:spcBef>
              <a:defRPr sz="1200">
                <a:solidFill>
                  <a:schemeClr val="tx1"/>
                </a:solidFill>
                <a:latin typeface="Times New Roman" panose="02020603050405020304" pitchFamily="18" charset="0"/>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90EDCF-71D1-4D9C-8D0F-BFD2921C9B2A}" type="slidenum">
              <a:rPr lang="en-US" altLang="en-US">
                <a:latin typeface="Lucida Bright" panose="02040602050505020304" pitchFamily="18" charset="0"/>
              </a:rPr>
              <a:pPr>
                <a:spcBef>
                  <a:spcPct val="0"/>
                </a:spcBef>
              </a:pPr>
              <a:t>18</a:t>
            </a:fld>
            <a:endParaRPr lang="en-US" altLang="en-US">
              <a:latin typeface="Lucida Bright" panose="02040602050505020304" pitchFamily="18" charset="0"/>
            </a:endParaRPr>
          </a:p>
        </p:txBody>
      </p:sp>
      <p:sp>
        <p:nvSpPr>
          <p:cNvPr id="117763" name="Rectangle 2"/>
          <p:cNvSpPr>
            <a:spLocks noGrp="1" noRot="1" noChangeAspect="1" noChangeArrowheads="1" noTextEdit="1"/>
          </p:cNvSpPr>
          <p:nvPr>
            <p:ph type="sldImg"/>
          </p:nvPr>
        </p:nvSpPr>
        <p:spPr>
          <a:xfrm>
            <a:off x="400050" y="696913"/>
            <a:ext cx="6184900" cy="34798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64500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76730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2813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2E25072-5DAE-8743-8CAF-B584478A69A0}"/>
              </a:ext>
            </a:extLst>
          </p:cNvPr>
          <p:cNvPicPr>
            <a:picLocks noChangeAspect="1"/>
          </p:cNvPicPr>
          <p:nvPr userDrawn="1"/>
        </p:nvPicPr>
        <p:blipFill>
          <a:blip r:embed="rId2"/>
          <a:stretch>
            <a:fillRect/>
          </a:stretch>
        </p:blipFill>
        <p:spPr>
          <a:xfrm>
            <a:off x="8584692" y="0"/>
            <a:ext cx="3594255" cy="6858000"/>
          </a:xfrm>
          <a:prstGeom prst="rect">
            <a:avLst/>
          </a:prstGeom>
        </p:spPr>
      </p:pic>
      <p:sp>
        <p:nvSpPr>
          <p:cNvPr id="2" name="Title 1"/>
          <p:cNvSpPr>
            <a:spLocks noGrp="1"/>
          </p:cNvSpPr>
          <p:nvPr>
            <p:ph type="title"/>
          </p:nvPr>
        </p:nvSpPr>
        <p:spPr>
          <a:xfrm>
            <a:off x="586673" y="1772973"/>
            <a:ext cx="5664136" cy="806454"/>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587105" y="2989284"/>
            <a:ext cx="5663821" cy="337099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41BCDD3E-EF03-7043-9878-FACD54946C3F}"/>
              </a:ext>
            </a:extLst>
          </p:cNvPr>
          <p:cNvSpPr/>
          <p:nvPr userDrawn="1"/>
        </p:nvSpPr>
        <p:spPr>
          <a:xfrm>
            <a:off x="6564573" y="423085"/>
            <a:ext cx="5213446" cy="6073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a:extLst>
              <a:ext uri="{FF2B5EF4-FFF2-40B4-BE49-F238E27FC236}">
                <a16:creationId xmlns:a16="http://schemas.microsoft.com/office/drawing/2014/main" id="{ECBDDDAC-EF71-B449-ACE7-E5BBE7F3CAF8}"/>
              </a:ext>
            </a:extLst>
          </p:cNvPr>
          <p:cNvSpPr>
            <a:spLocks noGrp="1"/>
          </p:cNvSpPr>
          <p:nvPr>
            <p:ph type="pic" sz="quarter" idx="14"/>
          </p:nvPr>
        </p:nvSpPr>
        <p:spPr>
          <a:xfrm>
            <a:off x="6698718" y="559562"/>
            <a:ext cx="4956721" cy="5800299"/>
          </a:xfrm>
        </p:spPr>
        <p:txBody>
          <a:bodyPr/>
          <a:lstStyle/>
          <a:p>
            <a:r>
              <a:rPr lang="en-US"/>
              <a:t>Click icon to add picture</a:t>
            </a:r>
          </a:p>
        </p:txBody>
      </p:sp>
    </p:spTree>
    <p:extLst>
      <p:ext uri="{BB962C8B-B14F-4D97-AF65-F5344CB8AC3E}">
        <p14:creationId xmlns:p14="http://schemas.microsoft.com/office/powerpoint/2010/main" val="31215719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2E25072-5DAE-8743-8CAF-B584478A69A0}"/>
              </a:ext>
            </a:extLst>
          </p:cNvPr>
          <p:cNvPicPr>
            <a:picLocks noChangeAspect="1"/>
          </p:cNvPicPr>
          <p:nvPr userDrawn="1"/>
        </p:nvPicPr>
        <p:blipFill>
          <a:blip r:embed="rId2"/>
          <a:stretch>
            <a:fillRect/>
          </a:stretch>
        </p:blipFill>
        <p:spPr>
          <a:xfrm>
            <a:off x="152" y="0"/>
            <a:ext cx="3594255" cy="6858000"/>
          </a:xfrm>
          <a:prstGeom prst="rect">
            <a:avLst/>
          </a:prstGeom>
        </p:spPr>
      </p:pic>
      <p:sp>
        <p:nvSpPr>
          <p:cNvPr id="2" name="Title 1"/>
          <p:cNvSpPr>
            <a:spLocks noGrp="1"/>
          </p:cNvSpPr>
          <p:nvPr>
            <p:ph type="title"/>
          </p:nvPr>
        </p:nvSpPr>
        <p:spPr>
          <a:xfrm>
            <a:off x="6086902" y="1772973"/>
            <a:ext cx="5664136" cy="806454"/>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6087333" y="2989284"/>
            <a:ext cx="5663821" cy="3370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41BCDD3E-EF03-7043-9878-FACD54946C3F}"/>
              </a:ext>
            </a:extLst>
          </p:cNvPr>
          <p:cNvSpPr/>
          <p:nvPr userDrawn="1"/>
        </p:nvSpPr>
        <p:spPr>
          <a:xfrm>
            <a:off x="436728" y="423085"/>
            <a:ext cx="5213446" cy="6073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a:extLst>
              <a:ext uri="{FF2B5EF4-FFF2-40B4-BE49-F238E27FC236}">
                <a16:creationId xmlns:a16="http://schemas.microsoft.com/office/drawing/2014/main" id="{ECBDDDAC-EF71-B449-ACE7-E5BBE7F3CAF8}"/>
              </a:ext>
            </a:extLst>
          </p:cNvPr>
          <p:cNvSpPr>
            <a:spLocks noGrp="1"/>
          </p:cNvSpPr>
          <p:nvPr>
            <p:ph type="pic" sz="quarter" idx="14"/>
          </p:nvPr>
        </p:nvSpPr>
        <p:spPr>
          <a:xfrm>
            <a:off x="570631" y="559562"/>
            <a:ext cx="4956721" cy="5800299"/>
          </a:xfrm>
        </p:spPr>
        <p:txBody>
          <a:bodyPr/>
          <a:lstStyle/>
          <a:p>
            <a:r>
              <a:rPr lang="en-US"/>
              <a:t>Click icon to add picture</a:t>
            </a:r>
          </a:p>
        </p:txBody>
      </p:sp>
    </p:spTree>
    <p:extLst>
      <p:ext uri="{BB962C8B-B14F-4D97-AF65-F5344CB8AC3E}">
        <p14:creationId xmlns:p14="http://schemas.microsoft.com/office/powerpoint/2010/main" val="3004240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9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224284-8D24-F643-A705-4274B2AA5CBA}"/>
              </a:ext>
            </a:extLst>
          </p:cNvPr>
          <p:cNvSpPr/>
          <p:nvPr userDrawn="1"/>
        </p:nvSpPr>
        <p:spPr>
          <a:xfrm>
            <a:off x="8597997" y="-8293"/>
            <a:ext cx="3594255" cy="686629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1BCDD3E-EF03-7043-9878-FACD54946C3F}"/>
              </a:ext>
            </a:extLst>
          </p:cNvPr>
          <p:cNvSpPr/>
          <p:nvPr userDrawn="1"/>
        </p:nvSpPr>
        <p:spPr>
          <a:xfrm>
            <a:off x="6564573" y="423085"/>
            <a:ext cx="5213446" cy="6073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a:extLst>
              <a:ext uri="{FF2B5EF4-FFF2-40B4-BE49-F238E27FC236}">
                <a16:creationId xmlns:a16="http://schemas.microsoft.com/office/drawing/2014/main" id="{ECBDDDAC-EF71-B449-ACE7-E5BBE7F3CAF8}"/>
              </a:ext>
            </a:extLst>
          </p:cNvPr>
          <p:cNvSpPr>
            <a:spLocks noGrp="1"/>
          </p:cNvSpPr>
          <p:nvPr>
            <p:ph type="pic" sz="quarter" idx="14"/>
          </p:nvPr>
        </p:nvSpPr>
        <p:spPr>
          <a:xfrm>
            <a:off x="6698718" y="559562"/>
            <a:ext cx="4956721" cy="5800299"/>
          </a:xfrm>
        </p:spPr>
        <p:txBody>
          <a:bodyPr/>
          <a:lstStyle/>
          <a:p>
            <a:r>
              <a:rPr lang="en-US"/>
              <a:t>Click icon to add picture</a:t>
            </a:r>
          </a:p>
        </p:txBody>
      </p:sp>
      <p:sp>
        <p:nvSpPr>
          <p:cNvPr id="8" name="Title 1">
            <a:extLst>
              <a:ext uri="{FF2B5EF4-FFF2-40B4-BE49-F238E27FC236}">
                <a16:creationId xmlns:a16="http://schemas.microsoft.com/office/drawing/2014/main" id="{13BACE5E-FFAE-EF44-B482-1C0D79428A96}"/>
              </a:ext>
            </a:extLst>
          </p:cNvPr>
          <p:cNvSpPr>
            <a:spLocks noGrp="1"/>
          </p:cNvSpPr>
          <p:nvPr>
            <p:ph type="title"/>
          </p:nvPr>
        </p:nvSpPr>
        <p:spPr>
          <a:xfrm>
            <a:off x="551773" y="1772973"/>
            <a:ext cx="5664136" cy="806454"/>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9" name="Text Placeholder 23">
            <a:extLst>
              <a:ext uri="{FF2B5EF4-FFF2-40B4-BE49-F238E27FC236}">
                <a16:creationId xmlns:a16="http://schemas.microsoft.com/office/drawing/2014/main" id="{3568A613-9870-A640-9A2D-0E4DEFB89BFA}"/>
              </a:ext>
            </a:extLst>
          </p:cNvPr>
          <p:cNvSpPr>
            <a:spLocks noGrp="1"/>
          </p:cNvSpPr>
          <p:nvPr>
            <p:ph type="body" sz="quarter" idx="13"/>
          </p:nvPr>
        </p:nvSpPr>
        <p:spPr>
          <a:xfrm>
            <a:off x="552203" y="3380438"/>
            <a:ext cx="5663821" cy="29798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40915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B1FA83-36A0-5E40-ACBD-3E6D80F1FF22}"/>
              </a:ext>
            </a:extLst>
          </p:cNvPr>
          <p:cNvSpPr/>
          <p:nvPr userDrawn="1"/>
        </p:nvSpPr>
        <p:spPr>
          <a:xfrm>
            <a:off x="152" y="-8293"/>
            <a:ext cx="3594255" cy="686629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86902" y="1772973"/>
            <a:ext cx="5664136" cy="806454"/>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6087333" y="3380438"/>
            <a:ext cx="5663821" cy="29798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41BCDD3E-EF03-7043-9878-FACD54946C3F}"/>
              </a:ext>
            </a:extLst>
          </p:cNvPr>
          <p:cNvSpPr/>
          <p:nvPr userDrawn="1"/>
        </p:nvSpPr>
        <p:spPr>
          <a:xfrm>
            <a:off x="436728" y="423085"/>
            <a:ext cx="5213446" cy="6073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a:extLst>
              <a:ext uri="{FF2B5EF4-FFF2-40B4-BE49-F238E27FC236}">
                <a16:creationId xmlns:a16="http://schemas.microsoft.com/office/drawing/2014/main" id="{ECBDDDAC-EF71-B449-ACE7-E5BBE7F3CAF8}"/>
              </a:ext>
            </a:extLst>
          </p:cNvPr>
          <p:cNvSpPr>
            <a:spLocks noGrp="1"/>
          </p:cNvSpPr>
          <p:nvPr>
            <p:ph type="pic" sz="quarter" idx="14"/>
          </p:nvPr>
        </p:nvSpPr>
        <p:spPr>
          <a:xfrm>
            <a:off x="570631" y="559562"/>
            <a:ext cx="4956721" cy="5800299"/>
          </a:xfrm>
        </p:spPr>
        <p:txBody>
          <a:bodyPr/>
          <a:lstStyle/>
          <a:p>
            <a:r>
              <a:rPr lang="en-US"/>
              <a:t>Click icon to add picture</a:t>
            </a:r>
          </a:p>
        </p:txBody>
      </p:sp>
    </p:spTree>
    <p:extLst>
      <p:ext uri="{BB962C8B-B14F-4D97-AF65-F5344CB8AC3E}">
        <p14:creationId xmlns:p14="http://schemas.microsoft.com/office/powerpoint/2010/main" val="4821152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641144-E82E-E74C-90CE-C34BFA1A47E6}"/>
              </a:ext>
            </a:extLst>
          </p:cNvPr>
          <p:cNvPicPr>
            <a:picLocks noChangeAspect="1"/>
          </p:cNvPicPr>
          <p:nvPr userDrawn="1"/>
        </p:nvPicPr>
        <p:blipFill>
          <a:blip r:embed="rId2"/>
          <a:stretch>
            <a:fillRect/>
          </a:stretch>
        </p:blipFill>
        <p:spPr>
          <a:xfrm>
            <a:off x="0" y="1818037"/>
            <a:ext cx="12192000" cy="136478"/>
          </a:xfrm>
          <a:prstGeom prst="rect">
            <a:avLst/>
          </a:prstGeom>
        </p:spPr>
      </p:pic>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1715297" y="618826"/>
            <a:ext cx="8761413" cy="706964"/>
          </a:xfrm>
        </p:spPr>
        <p:txBody>
          <a:bodyPr/>
          <a:lstStyle>
            <a:lvl1pPr algn="ctr">
              <a:defRPr>
                <a:solidFill>
                  <a:schemeClr val="accent6">
                    <a:lumMod val="25000"/>
                  </a:schemeClr>
                </a:solidFill>
              </a:defRPr>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A2076FF0-2F23-5843-AA81-F803B444B1A5}"/>
              </a:ext>
            </a:extLst>
          </p:cNvPr>
          <p:cNvSpPr>
            <a:spLocks noGrp="1"/>
          </p:cNvSpPr>
          <p:nvPr>
            <p:ph sz="quarter" idx="12"/>
          </p:nvPr>
        </p:nvSpPr>
        <p:spPr>
          <a:xfrm>
            <a:off x="561113" y="2086150"/>
            <a:ext cx="11082593" cy="4305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1614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AF5973-DFB9-3E46-9FBB-6F1BE4C67FF1}"/>
              </a:ext>
            </a:extLst>
          </p:cNvPr>
          <p:cNvPicPr>
            <a:picLocks noChangeAspect="1"/>
          </p:cNvPicPr>
          <p:nvPr userDrawn="1"/>
        </p:nvPicPr>
        <p:blipFill>
          <a:blip r:embed="rId2"/>
          <a:stretch>
            <a:fillRect/>
          </a:stretch>
        </p:blipFill>
        <p:spPr>
          <a:xfrm>
            <a:off x="5844208" y="0"/>
            <a:ext cx="6347793" cy="6858000"/>
          </a:xfrm>
          <a:prstGeom prst="rect">
            <a:avLst/>
          </a:prstGeom>
        </p:spPr>
      </p:pic>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6454061" y="1060597"/>
            <a:ext cx="5247861" cy="1126435"/>
          </a:xfrm>
        </p:spPr>
        <p:txBody>
          <a:bodyPr/>
          <a:lstStyle>
            <a:lvl1pPr algn="ctr">
              <a:defRPr>
                <a:solidFill>
                  <a:schemeClr val="bg1"/>
                </a:solidFill>
              </a:defRPr>
            </a:lvl1pPr>
          </a:lstStyle>
          <a:p>
            <a:r>
              <a:rPr lang="en-US"/>
              <a:t>Click to edit Master title style</a:t>
            </a:r>
            <a:endParaRPr lang="en-US" dirty="0"/>
          </a:p>
        </p:txBody>
      </p:sp>
      <p:sp>
        <p:nvSpPr>
          <p:cNvPr id="7" name="Text Placeholder 23">
            <a:extLst>
              <a:ext uri="{FF2B5EF4-FFF2-40B4-BE49-F238E27FC236}">
                <a16:creationId xmlns:a16="http://schemas.microsoft.com/office/drawing/2014/main" id="{40939AFE-2674-8C40-AED3-BAA2E7280DA4}"/>
              </a:ext>
            </a:extLst>
          </p:cNvPr>
          <p:cNvSpPr>
            <a:spLocks noGrp="1"/>
          </p:cNvSpPr>
          <p:nvPr>
            <p:ph type="body" sz="quarter" idx="13"/>
          </p:nvPr>
        </p:nvSpPr>
        <p:spPr>
          <a:xfrm>
            <a:off x="6454059" y="2981740"/>
            <a:ext cx="5247861" cy="337811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0C7B1A43-6A83-FE46-84B0-173238A37394}"/>
              </a:ext>
            </a:extLst>
          </p:cNvPr>
          <p:cNvSpPr>
            <a:spLocks noGrp="1"/>
          </p:cNvSpPr>
          <p:nvPr>
            <p:ph type="pic" sz="quarter" idx="14"/>
          </p:nvPr>
        </p:nvSpPr>
        <p:spPr>
          <a:xfrm>
            <a:off x="410542" y="450854"/>
            <a:ext cx="4983163" cy="6029463"/>
          </a:xfrm>
        </p:spPr>
        <p:txBody>
          <a:bodyPr/>
          <a:lstStyle/>
          <a:p>
            <a:r>
              <a:rPr lang="en-US"/>
              <a:t>Click icon to add picture</a:t>
            </a:r>
          </a:p>
        </p:txBody>
      </p:sp>
      <p:sp>
        <p:nvSpPr>
          <p:cNvPr id="10" name="Triangle 9">
            <a:extLst>
              <a:ext uri="{FF2B5EF4-FFF2-40B4-BE49-F238E27FC236}">
                <a16:creationId xmlns:a16="http://schemas.microsoft.com/office/drawing/2014/main" id="{74D845BC-DC8E-CB4C-B8AB-A043B18698A5}"/>
              </a:ext>
            </a:extLst>
          </p:cNvPr>
          <p:cNvSpPr/>
          <p:nvPr userDrawn="1"/>
        </p:nvSpPr>
        <p:spPr>
          <a:xfrm rot="5400000">
            <a:off x="5486467" y="1119689"/>
            <a:ext cx="1126437" cy="424735"/>
          </a:xfrm>
          <a:prstGeom prst="triangle">
            <a:avLst>
              <a:gd name="adj" fmla="val 486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4420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2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AF5973-DFB9-3E46-9FBB-6F1BE4C67FF1}"/>
              </a:ext>
            </a:extLst>
          </p:cNvPr>
          <p:cNvPicPr>
            <a:picLocks noChangeAspect="1"/>
          </p:cNvPicPr>
          <p:nvPr userDrawn="1"/>
        </p:nvPicPr>
        <p:blipFill>
          <a:blip r:embed="rId2"/>
          <a:stretch>
            <a:fillRect/>
          </a:stretch>
        </p:blipFill>
        <p:spPr>
          <a:xfrm>
            <a:off x="-32172" y="0"/>
            <a:ext cx="6347793" cy="6858000"/>
          </a:xfrm>
          <a:prstGeom prst="rect">
            <a:avLst/>
          </a:prstGeom>
        </p:spPr>
      </p:pic>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577679" y="1060597"/>
            <a:ext cx="5247861" cy="1126435"/>
          </a:xfrm>
        </p:spPr>
        <p:txBody>
          <a:bodyPr/>
          <a:lstStyle>
            <a:lvl1pPr algn="ctr">
              <a:defRPr>
                <a:solidFill>
                  <a:schemeClr val="bg1"/>
                </a:solidFill>
              </a:defRPr>
            </a:lvl1pPr>
          </a:lstStyle>
          <a:p>
            <a:r>
              <a:rPr lang="en-US"/>
              <a:t>Click to edit Master title style</a:t>
            </a:r>
            <a:endParaRPr lang="en-US" dirty="0"/>
          </a:p>
        </p:txBody>
      </p:sp>
      <p:sp>
        <p:nvSpPr>
          <p:cNvPr id="7" name="Text Placeholder 23">
            <a:extLst>
              <a:ext uri="{FF2B5EF4-FFF2-40B4-BE49-F238E27FC236}">
                <a16:creationId xmlns:a16="http://schemas.microsoft.com/office/drawing/2014/main" id="{40939AFE-2674-8C40-AED3-BAA2E7280DA4}"/>
              </a:ext>
            </a:extLst>
          </p:cNvPr>
          <p:cNvSpPr>
            <a:spLocks noGrp="1"/>
          </p:cNvSpPr>
          <p:nvPr>
            <p:ph type="body" sz="quarter" idx="13"/>
          </p:nvPr>
        </p:nvSpPr>
        <p:spPr>
          <a:xfrm>
            <a:off x="577678" y="2981740"/>
            <a:ext cx="5247861" cy="337811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0C7B1A43-6A83-FE46-84B0-173238A37394}"/>
              </a:ext>
            </a:extLst>
          </p:cNvPr>
          <p:cNvSpPr>
            <a:spLocks noGrp="1"/>
          </p:cNvSpPr>
          <p:nvPr>
            <p:ph type="pic" sz="quarter" idx="14"/>
          </p:nvPr>
        </p:nvSpPr>
        <p:spPr>
          <a:xfrm>
            <a:off x="6758335" y="450854"/>
            <a:ext cx="4983163" cy="6029463"/>
          </a:xfrm>
        </p:spPr>
        <p:txBody>
          <a:bodyPr/>
          <a:lstStyle/>
          <a:p>
            <a:r>
              <a:rPr lang="en-US"/>
              <a:t>Click icon to add picture</a:t>
            </a:r>
          </a:p>
        </p:txBody>
      </p:sp>
      <p:sp>
        <p:nvSpPr>
          <p:cNvPr id="4" name="Triangle 3">
            <a:extLst>
              <a:ext uri="{FF2B5EF4-FFF2-40B4-BE49-F238E27FC236}">
                <a16:creationId xmlns:a16="http://schemas.microsoft.com/office/drawing/2014/main" id="{8F9783EF-340D-AD47-803F-9F3A6BB04DE5}"/>
              </a:ext>
            </a:extLst>
          </p:cNvPr>
          <p:cNvSpPr/>
          <p:nvPr userDrawn="1"/>
        </p:nvSpPr>
        <p:spPr>
          <a:xfrm rot="16200000">
            <a:off x="5545645" y="3253218"/>
            <a:ext cx="1126437" cy="424735"/>
          </a:xfrm>
          <a:prstGeom prst="triangle">
            <a:avLst>
              <a:gd name="adj" fmla="val 486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1211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1721699" y="896299"/>
            <a:ext cx="8761413" cy="706964"/>
          </a:xfrm>
        </p:spPr>
        <p:txBody>
          <a:bodyPr/>
          <a:lstStyle>
            <a:lvl1pPr algn="ctr">
              <a:defRPr>
                <a:solidFill>
                  <a:schemeClr val="accent6">
                    <a:lumMod val="25000"/>
                  </a:schemeClr>
                </a:solidFill>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85991E3F-5C22-0E43-ABD1-FD16B6693161}"/>
              </a:ext>
            </a:extLst>
          </p:cNvPr>
          <p:cNvPicPr>
            <a:picLocks noChangeAspect="1"/>
          </p:cNvPicPr>
          <p:nvPr userDrawn="1"/>
        </p:nvPicPr>
        <p:blipFill>
          <a:blip r:embed="rId2"/>
          <a:stretch>
            <a:fillRect/>
          </a:stretch>
        </p:blipFill>
        <p:spPr>
          <a:xfrm>
            <a:off x="0" y="0"/>
            <a:ext cx="12192000" cy="495300"/>
          </a:xfrm>
          <a:prstGeom prst="rect">
            <a:avLst/>
          </a:prstGeom>
        </p:spPr>
      </p:pic>
      <p:sp>
        <p:nvSpPr>
          <p:cNvPr id="3" name="Picture Placeholder 2">
            <a:extLst>
              <a:ext uri="{FF2B5EF4-FFF2-40B4-BE49-F238E27FC236}">
                <a16:creationId xmlns:a16="http://schemas.microsoft.com/office/drawing/2014/main" id="{E043C83A-533A-204A-99F3-36BA3DA8923C}"/>
              </a:ext>
            </a:extLst>
          </p:cNvPr>
          <p:cNvSpPr>
            <a:spLocks noGrp="1"/>
          </p:cNvSpPr>
          <p:nvPr>
            <p:ph type="pic" sz="quarter" idx="10"/>
          </p:nvPr>
        </p:nvSpPr>
        <p:spPr>
          <a:xfrm>
            <a:off x="0" y="1883199"/>
            <a:ext cx="12192000" cy="4975225"/>
          </a:xfrm>
        </p:spPr>
        <p:txBody>
          <a:bodyPr/>
          <a:lstStyle/>
          <a:p>
            <a:r>
              <a:rPr lang="en-US"/>
              <a:t>Click icon to add picture</a:t>
            </a:r>
          </a:p>
        </p:txBody>
      </p:sp>
    </p:spTree>
    <p:extLst>
      <p:ext uri="{BB962C8B-B14F-4D97-AF65-F5344CB8AC3E}">
        <p14:creationId xmlns:p14="http://schemas.microsoft.com/office/powerpoint/2010/main" val="41513306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043C83A-533A-204A-99F3-36BA3DA8923C}"/>
              </a:ext>
            </a:extLst>
          </p:cNvPr>
          <p:cNvSpPr>
            <a:spLocks noGrp="1"/>
          </p:cNvSpPr>
          <p:nvPr>
            <p:ph type="pic" sz="quarter" idx="10"/>
          </p:nvPr>
        </p:nvSpPr>
        <p:spPr>
          <a:xfrm>
            <a:off x="0" y="1882776"/>
            <a:ext cx="12192000" cy="4721224"/>
          </a:xfrm>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1721699" y="896299"/>
            <a:ext cx="8761413" cy="706964"/>
          </a:xfrm>
        </p:spPr>
        <p:txBody>
          <a:bodyPr/>
          <a:lstStyle>
            <a:lvl1pPr algn="ctr">
              <a:defRPr>
                <a:solidFill>
                  <a:schemeClr val="accent6">
                    <a:lumMod val="25000"/>
                  </a:schemeClr>
                </a:solidFill>
              </a:defRPr>
            </a:lvl1pPr>
          </a:lstStyle>
          <a:p>
            <a:r>
              <a:rPr lang="en-US"/>
              <a:t>Click to edit Master title style</a:t>
            </a:r>
            <a:endParaRPr lang="en-US" dirty="0"/>
          </a:p>
        </p:txBody>
      </p:sp>
      <p:sp>
        <p:nvSpPr>
          <p:cNvPr id="9" name="Text Placeholder 23">
            <a:extLst>
              <a:ext uri="{FF2B5EF4-FFF2-40B4-BE49-F238E27FC236}">
                <a16:creationId xmlns:a16="http://schemas.microsoft.com/office/drawing/2014/main" id="{575B3C38-5079-C848-B915-04F3E12DA60F}"/>
              </a:ext>
            </a:extLst>
          </p:cNvPr>
          <p:cNvSpPr>
            <a:spLocks noGrp="1"/>
          </p:cNvSpPr>
          <p:nvPr>
            <p:ph type="body" sz="quarter" idx="14"/>
          </p:nvPr>
        </p:nvSpPr>
        <p:spPr>
          <a:xfrm>
            <a:off x="768388" y="3915138"/>
            <a:ext cx="2490516" cy="1976788"/>
          </a:xfrm>
        </p:spPr>
        <p:txBody>
          <a:bodyPr/>
          <a:lstStyle/>
          <a:p>
            <a:pPr lvl="0"/>
            <a:r>
              <a:rPr lang="en-US"/>
              <a:t>Edit Master text styles</a:t>
            </a:r>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3503888" y="3926807"/>
            <a:ext cx="2490516" cy="1976788"/>
          </a:xfrm>
        </p:spPr>
        <p:txBody>
          <a:bodyPr/>
          <a:lstStyle/>
          <a:p>
            <a:pPr lvl="0"/>
            <a:r>
              <a:rPr lang="en-US"/>
              <a:t>Edit Master text styles</a:t>
            </a:r>
          </a:p>
        </p:txBody>
      </p:sp>
      <p:sp>
        <p:nvSpPr>
          <p:cNvPr id="14" name="Text Placeholder 23">
            <a:extLst>
              <a:ext uri="{FF2B5EF4-FFF2-40B4-BE49-F238E27FC236}">
                <a16:creationId xmlns:a16="http://schemas.microsoft.com/office/drawing/2014/main" id="{83FFB8CF-43E3-D34E-ADD0-7B8C99788565}"/>
              </a:ext>
            </a:extLst>
          </p:cNvPr>
          <p:cNvSpPr>
            <a:spLocks noGrp="1"/>
          </p:cNvSpPr>
          <p:nvPr>
            <p:ph type="body" sz="quarter" idx="16"/>
          </p:nvPr>
        </p:nvSpPr>
        <p:spPr>
          <a:xfrm>
            <a:off x="6239383" y="3915138"/>
            <a:ext cx="2490516" cy="1976788"/>
          </a:xfrm>
        </p:spPr>
        <p:txBody>
          <a:bodyPr/>
          <a:lstStyle/>
          <a:p>
            <a:pPr lvl="0"/>
            <a:r>
              <a:rPr lang="en-US"/>
              <a:t>Edit Master text styles</a:t>
            </a:r>
          </a:p>
        </p:txBody>
      </p:sp>
      <p:sp>
        <p:nvSpPr>
          <p:cNvPr id="15" name="Text Placeholder 23">
            <a:extLst>
              <a:ext uri="{FF2B5EF4-FFF2-40B4-BE49-F238E27FC236}">
                <a16:creationId xmlns:a16="http://schemas.microsoft.com/office/drawing/2014/main" id="{EFDAC5F8-4543-004B-933E-68CE2DD58EB0}"/>
              </a:ext>
            </a:extLst>
          </p:cNvPr>
          <p:cNvSpPr>
            <a:spLocks noGrp="1"/>
          </p:cNvSpPr>
          <p:nvPr>
            <p:ph type="body" sz="quarter" idx="17"/>
          </p:nvPr>
        </p:nvSpPr>
        <p:spPr>
          <a:xfrm>
            <a:off x="8974877" y="3926807"/>
            <a:ext cx="2490516" cy="1976788"/>
          </a:xfrm>
        </p:spPr>
        <p:txBody>
          <a:bodyPr/>
          <a:lstStyle/>
          <a:p>
            <a:pPr lvl="0"/>
            <a:r>
              <a:rPr lang="en-US"/>
              <a:t>Edit Master text styles</a:t>
            </a:r>
          </a:p>
        </p:txBody>
      </p:sp>
    </p:spTree>
    <p:extLst>
      <p:ext uri="{BB962C8B-B14F-4D97-AF65-F5344CB8AC3E}">
        <p14:creationId xmlns:p14="http://schemas.microsoft.com/office/powerpoint/2010/main" val="30956845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1_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FCEC59-529D-5E4A-910B-FC94AFC9C343}"/>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1721699" y="896299"/>
            <a:ext cx="8761413" cy="706964"/>
          </a:xfrm>
        </p:spPr>
        <p:txBody>
          <a:bodyPr/>
          <a:lstStyle>
            <a:lvl1pPr algn="ctr">
              <a:defRPr>
                <a:solidFill>
                  <a:schemeClr val="bg1"/>
                </a:solidFil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75F39EE6-7D43-5747-A1A4-A7F09533F882}"/>
              </a:ext>
            </a:extLst>
          </p:cNvPr>
          <p:cNvSpPr/>
          <p:nvPr userDrawn="1"/>
        </p:nvSpPr>
        <p:spPr>
          <a:xfrm>
            <a:off x="872228" y="2334987"/>
            <a:ext cx="3233478" cy="3666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C21E32-3E4C-CD43-B917-D2730BA61C2B}"/>
              </a:ext>
            </a:extLst>
          </p:cNvPr>
          <p:cNvSpPr/>
          <p:nvPr userDrawn="1"/>
        </p:nvSpPr>
        <p:spPr>
          <a:xfrm>
            <a:off x="4485668" y="2334987"/>
            <a:ext cx="3233478" cy="3666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FCB75B-D15A-C644-AD56-12A5D06FDA9D}"/>
              </a:ext>
            </a:extLst>
          </p:cNvPr>
          <p:cNvSpPr/>
          <p:nvPr userDrawn="1"/>
        </p:nvSpPr>
        <p:spPr>
          <a:xfrm>
            <a:off x="8094897" y="2334987"/>
            <a:ext cx="3233478" cy="3666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1243709" y="3714535"/>
            <a:ext cx="2490516" cy="1976788"/>
          </a:xfrm>
        </p:spPr>
        <p:txBody>
          <a:bodyPr/>
          <a:lstStyle/>
          <a:p>
            <a:pPr lvl="0"/>
            <a:r>
              <a:rPr lang="en-US"/>
              <a:t>Edit Master text styles</a:t>
            </a:r>
          </a:p>
        </p:txBody>
      </p:sp>
      <p:sp>
        <p:nvSpPr>
          <p:cNvPr id="14" name="Text Placeholder 23">
            <a:extLst>
              <a:ext uri="{FF2B5EF4-FFF2-40B4-BE49-F238E27FC236}">
                <a16:creationId xmlns:a16="http://schemas.microsoft.com/office/drawing/2014/main" id="{83FFB8CF-43E3-D34E-ADD0-7B8C99788565}"/>
              </a:ext>
            </a:extLst>
          </p:cNvPr>
          <p:cNvSpPr>
            <a:spLocks noGrp="1"/>
          </p:cNvSpPr>
          <p:nvPr>
            <p:ph type="body" sz="quarter" idx="16"/>
          </p:nvPr>
        </p:nvSpPr>
        <p:spPr>
          <a:xfrm>
            <a:off x="4850743" y="3714535"/>
            <a:ext cx="2490516" cy="1976788"/>
          </a:xfrm>
        </p:spPr>
        <p:txBody>
          <a:bodyPr/>
          <a:lstStyle/>
          <a:p>
            <a:pPr lvl="0"/>
            <a:r>
              <a:rPr lang="en-US"/>
              <a:t>Edit Master text styles</a:t>
            </a:r>
          </a:p>
        </p:txBody>
      </p:sp>
      <p:sp>
        <p:nvSpPr>
          <p:cNvPr id="15" name="Text Placeholder 23">
            <a:extLst>
              <a:ext uri="{FF2B5EF4-FFF2-40B4-BE49-F238E27FC236}">
                <a16:creationId xmlns:a16="http://schemas.microsoft.com/office/drawing/2014/main" id="{EFDAC5F8-4543-004B-933E-68CE2DD58EB0}"/>
              </a:ext>
            </a:extLst>
          </p:cNvPr>
          <p:cNvSpPr>
            <a:spLocks noGrp="1"/>
          </p:cNvSpPr>
          <p:nvPr>
            <p:ph type="body" sz="quarter" idx="17"/>
          </p:nvPr>
        </p:nvSpPr>
        <p:spPr>
          <a:xfrm>
            <a:off x="8478512" y="3714535"/>
            <a:ext cx="2490516" cy="1976788"/>
          </a:xfrm>
        </p:spPr>
        <p:txBody>
          <a:bodyPr/>
          <a:lstStyle/>
          <a:p>
            <a:pPr lvl="0"/>
            <a:r>
              <a:rPr lang="en-US"/>
              <a:t>Edit Master text styles</a:t>
            </a:r>
          </a:p>
        </p:txBody>
      </p:sp>
      <p:sp>
        <p:nvSpPr>
          <p:cNvPr id="16" name="Text Placeholder 23">
            <a:extLst>
              <a:ext uri="{FF2B5EF4-FFF2-40B4-BE49-F238E27FC236}">
                <a16:creationId xmlns:a16="http://schemas.microsoft.com/office/drawing/2014/main" id="{EFF0D5BA-2B23-9447-A9F3-E91366E2E84A}"/>
              </a:ext>
            </a:extLst>
          </p:cNvPr>
          <p:cNvSpPr>
            <a:spLocks noGrp="1"/>
          </p:cNvSpPr>
          <p:nvPr>
            <p:ph type="body" sz="quarter" idx="18"/>
          </p:nvPr>
        </p:nvSpPr>
        <p:spPr>
          <a:xfrm>
            <a:off x="1243709" y="2726871"/>
            <a:ext cx="2490516" cy="832758"/>
          </a:xfrm>
        </p:spPr>
        <p:txBody>
          <a:bodyPr>
            <a:normAutofit/>
          </a:bodyPr>
          <a:lstStyle>
            <a:lvl1pPr algn="ctr">
              <a:defRPr sz="2200" b="1"/>
            </a:lvl1pPr>
          </a:lstStyle>
          <a:p>
            <a:pPr lvl="0"/>
            <a:r>
              <a:rPr lang="en-US"/>
              <a:t>Edit Master text styles</a:t>
            </a:r>
          </a:p>
        </p:txBody>
      </p:sp>
      <p:sp>
        <p:nvSpPr>
          <p:cNvPr id="17" name="Text Placeholder 23">
            <a:extLst>
              <a:ext uri="{FF2B5EF4-FFF2-40B4-BE49-F238E27FC236}">
                <a16:creationId xmlns:a16="http://schemas.microsoft.com/office/drawing/2014/main" id="{343A6EEB-AD14-3642-A7A3-D8D52C13E2FA}"/>
              </a:ext>
            </a:extLst>
          </p:cNvPr>
          <p:cNvSpPr>
            <a:spLocks noGrp="1"/>
          </p:cNvSpPr>
          <p:nvPr>
            <p:ph type="body" sz="quarter" idx="19"/>
          </p:nvPr>
        </p:nvSpPr>
        <p:spPr>
          <a:xfrm>
            <a:off x="4861418" y="2726871"/>
            <a:ext cx="2490516" cy="832758"/>
          </a:xfrm>
        </p:spPr>
        <p:txBody>
          <a:bodyPr>
            <a:normAutofit/>
          </a:bodyPr>
          <a:lstStyle>
            <a:lvl1pPr algn="ctr">
              <a:defRPr sz="2200" b="1"/>
            </a:lvl1pPr>
          </a:lstStyle>
          <a:p>
            <a:pPr lvl="0"/>
            <a:r>
              <a:rPr lang="en-US"/>
              <a:t>Edit Master text styles</a:t>
            </a:r>
          </a:p>
        </p:txBody>
      </p:sp>
      <p:sp>
        <p:nvSpPr>
          <p:cNvPr id="18" name="Text Placeholder 23">
            <a:extLst>
              <a:ext uri="{FF2B5EF4-FFF2-40B4-BE49-F238E27FC236}">
                <a16:creationId xmlns:a16="http://schemas.microsoft.com/office/drawing/2014/main" id="{0E101E8A-4C4F-AE4C-A362-DD695AD30456}"/>
              </a:ext>
            </a:extLst>
          </p:cNvPr>
          <p:cNvSpPr>
            <a:spLocks noGrp="1"/>
          </p:cNvSpPr>
          <p:nvPr>
            <p:ph type="body" sz="quarter" idx="20"/>
          </p:nvPr>
        </p:nvSpPr>
        <p:spPr>
          <a:xfrm>
            <a:off x="8470033" y="2726871"/>
            <a:ext cx="2490516" cy="832758"/>
          </a:xfrm>
        </p:spPr>
        <p:txBody>
          <a:bodyPr>
            <a:normAutofit/>
          </a:bodyPr>
          <a:lstStyle>
            <a:lvl1pPr algn="ctr">
              <a:defRPr sz="2200" b="1"/>
            </a:lvl1pPr>
          </a:lstStyle>
          <a:p>
            <a:pPr lvl="0"/>
            <a:r>
              <a:rPr lang="en-US"/>
              <a:t>Edit Master text styles</a:t>
            </a:r>
          </a:p>
        </p:txBody>
      </p:sp>
    </p:spTree>
    <p:extLst>
      <p:ext uri="{BB962C8B-B14F-4D97-AF65-F5344CB8AC3E}">
        <p14:creationId xmlns:p14="http://schemas.microsoft.com/office/powerpoint/2010/main" val="269163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6473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8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742585-3069-1345-A635-BE66E009490A}"/>
              </a:ext>
            </a:extLst>
          </p:cNvPr>
          <p:cNvSpPr>
            <a:spLocks noGrp="1"/>
          </p:cNvSpPr>
          <p:nvPr>
            <p:ph type="pic" sz="quarter" idx="10"/>
          </p:nvPr>
        </p:nvSpPr>
        <p:spPr>
          <a:xfrm>
            <a:off x="1565329" y="1784042"/>
            <a:ext cx="3549112" cy="5073958"/>
          </a:xfrm>
        </p:spPr>
        <p:txBody>
          <a:bodyPr/>
          <a:lstStyle/>
          <a:p>
            <a:r>
              <a:rPr lang="en-US"/>
              <a:t>Click icon to add picture</a:t>
            </a:r>
          </a:p>
        </p:txBody>
      </p:sp>
      <p:pic>
        <p:nvPicPr>
          <p:cNvPr id="21" name="Picture 20">
            <a:extLst>
              <a:ext uri="{FF2B5EF4-FFF2-40B4-BE49-F238E27FC236}">
                <a16:creationId xmlns:a16="http://schemas.microsoft.com/office/drawing/2014/main" id="{73065842-371D-8040-AFAA-42B9CACC3EB7}"/>
              </a:ext>
            </a:extLst>
          </p:cNvPr>
          <p:cNvPicPr>
            <a:picLocks noChangeAspect="1"/>
          </p:cNvPicPr>
          <p:nvPr userDrawn="1"/>
        </p:nvPicPr>
        <p:blipFill>
          <a:blip r:embed="rId2"/>
          <a:stretch>
            <a:fillRect/>
          </a:stretch>
        </p:blipFill>
        <p:spPr>
          <a:xfrm>
            <a:off x="5114440" y="732268"/>
            <a:ext cx="1735810" cy="5073958"/>
          </a:xfrm>
          <a:prstGeom prst="rect">
            <a:avLst/>
          </a:prstGeom>
        </p:spPr>
      </p:pic>
      <p:sp>
        <p:nvSpPr>
          <p:cNvPr id="23" name="Text Placeholder 23">
            <a:extLst>
              <a:ext uri="{FF2B5EF4-FFF2-40B4-BE49-F238E27FC236}">
                <a16:creationId xmlns:a16="http://schemas.microsoft.com/office/drawing/2014/main" id="{8748D44F-5BC1-1B4A-8F6B-6BF2D49B9A8C}"/>
              </a:ext>
            </a:extLst>
          </p:cNvPr>
          <p:cNvSpPr>
            <a:spLocks noGrp="1"/>
          </p:cNvSpPr>
          <p:nvPr>
            <p:ph type="body" sz="quarter" idx="15"/>
          </p:nvPr>
        </p:nvSpPr>
        <p:spPr>
          <a:xfrm>
            <a:off x="7253209" y="732267"/>
            <a:ext cx="3921071" cy="5715027"/>
          </a:xfrm>
        </p:spPr>
        <p:txBody>
          <a:bodyPr/>
          <a:lstStyle>
            <a:lvl1pPr>
              <a:defRPr>
                <a:solidFill>
                  <a:schemeClr val="tx1">
                    <a:lumMod val="85000"/>
                    <a:lumOff val="15000"/>
                  </a:schemeClr>
                </a:solidFill>
              </a:defRPr>
            </a:lvl1pPr>
          </a:lstStyle>
          <a:p>
            <a:pPr lvl="0"/>
            <a:r>
              <a:rPr lang="en-US"/>
              <a:t>Edit Master text styles</a:t>
            </a:r>
          </a:p>
        </p:txBody>
      </p:sp>
      <p:sp>
        <p:nvSpPr>
          <p:cNvPr id="24" name="Title 1">
            <a:extLst>
              <a:ext uri="{FF2B5EF4-FFF2-40B4-BE49-F238E27FC236}">
                <a16:creationId xmlns:a16="http://schemas.microsoft.com/office/drawing/2014/main" id="{6A1874D7-0976-AB4C-888B-DE924F0F6560}"/>
              </a:ext>
            </a:extLst>
          </p:cNvPr>
          <p:cNvSpPr>
            <a:spLocks noGrp="1"/>
          </p:cNvSpPr>
          <p:nvPr>
            <p:ph type="title"/>
          </p:nvPr>
        </p:nvSpPr>
        <p:spPr>
          <a:xfrm>
            <a:off x="743920" y="732268"/>
            <a:ext cx="3967566" cy="706964"/>
          </a:xfrm>
        </p:spPr>
        <p:txBody>
          <a:bodyPr/>
          <a:lstStyle>
            <a:lvl1pPr algn="l">
              <a:defRPr sz="2800">
                <a:solidFill>
                  <a:schemeClr val="tx1">
                    <a:lumMod val="85000"/>
                    <a:lumOff val="1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346142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9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742585-3069-1345-A635-BE66E009490A}"/>
              </a:ext>
            </a:extLst>
          </p:cNvPr>
          <p:cNvSpPr>
            <a:spLocks noGrp="1"/>
          </p:cNvSpPr>
          <p:nvPr>
            <p:ph type="pic" sz="quarter" idx="10"/>
          </p:nvPr>
        </p:nvSpPr>
        <p:spPr>
          <a:xfrm>
            <a:off x="1565329" y="1784042"/>
            <a:ext cx="3549112" cy="5073958"/>
          </a:xfrm>
        </p:spPr>
        <p:txBody>
          <a:bodyPr/>
          <a:lstStyle/>
          <a:p>
            <a:r>
              <a:rPr lang="en-US"/>
              <a:t>Click icon to add picture</a:t>
            </a:r>
          </a:p>
        </p:txBody>
      </p:sp>
      <p:sp>
        <p:nvSpPr>
          <p:cNvPr id="23" name="Text Placeholder 23">
            <a:extLst>
              <a:ext uri="{FF2B5EF4-FFF2-40B4-BE49-F238E27FC236}">
                <a16:creationId xmlns:a16="http://schemas.microsoft.com/office/drawing/2014/main" id="{8748D44F-5BC1-1B4A-8F6B-6BF2D49B9A8C}"/>
              </a:ext>
            </a:extLst>
          </p:cNvPr>
          <p:cNvSpPr>
            <a:spLocks noGrp="1"/>
          </p:cNvSpPr>
          <p:nvPr>
            <p:ph type="body" sz="quarter" idx="15"/>
          </p:nvPr>
        </p:nvSpPr>
        <p:spPr>
          <a:xfrm>
            <a:off x="7253209" y="732267"/>
            <a:ext cx="3921071" cy="5715027"/>
          </a:xfrm>
        </p:spPr>
        <p:txBody>
          <a:bodyPr/>
          <a:lstStyle>
            <a:lvl1pPr>
              <a:defRPr>
                <a:solidFill>
                  <a:schemeClr val="tx1">
                    <a:lumMod val="85000"/>
                    <a:lumOff val="15000"/>
                  </a:schemeClr>
                </a:solidFill>
              </a:defRPr>
            </a:lvl1pPr>
          </a:lstStyle>
          <a:p>
            <a:pPr lvl="0"/>
            <a:r>
              <a:rPr lang="en-US"/>
              <a:t>Edit Master text styles</a:t>
            </a:r>
          </a:p>
        </p:txBody>
      </p:sp>
      <p:sp>
        <p:nvSpPr>
          <p:cNvPr id="24" name="Title 1">
            <a:extLst>
              <a:ext uri="{FF2B5EF4-FFF2-40B4-BE49-F238E27FC236}">
                <a16:creationId xmlns:a16="http://schemas.microsoft.com/office/drawing/2014/main" id="{6A1874D7-0976-AB4C-888B-DE924F0F6560}"/>
              </a:ext>
            </a:extLst>
          </p:cNvPr>
          <p:cNvSpPr>
            <a:spLocks noGrp="1"/>
          </p:cNvSpPr>
          <p:nvPr>
            <p:ph type="title"/>
          </p:nvPr>
        </p:nvSpPr>
        <p:spPr>
          <a:xfrm>
            <a:off x="743920" y="732268"/>
            <a:ext cx="3967566" cy="706964"/>
          </a:xfrm>
        </p:spPr>
        <p:txBody>
          <a:bodyPr/>
          <a:lstStyle>
            <a:lvl1pPr algn="l">
              <a:defRPr sz="2800">
                <a:solidFill>
                  <a:schemeClr val="tx1">
                    <a:lumMod val="85000"/>
                    <a:lumOff val="15000"/>
                  </a:schemeClr>
                </a:solidFill>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564AC2E-0D13-464D-8FED-E8D07C6380FD}"/>
              </a:ext>
            </a:extLst>
          </p:cNvPr>
          <p:cNvSpPr/>
          <p:nvPr userDrawn="1"/>
        </p:nvSpPr>
        <p:spPr>
          <a:xfrm>
            <a:off x="5114440" y="732691"/>
            <a:ext cx="1735810" cy="5095095"/>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84941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2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742585-3069-1345-A635-BE66E009490A}"/>
              </a:ext>
            </a:extLst>
          </p:cNvPr>
          <p:cNvSpPr>
            <a:spLocks noGrp="1"/>
          </p:cNvSpPr>
          <p:nvPr>
            <p:ph type="pic" sz="quarter" idx="10"/>
          </p:nvPr>
        </p:nvSpPr>
        <p:spPr>
          <a:xfrm>
            <a:off x="744169" y="2387600"/>
            <a:ext cx="4920281" cy="4470400"/>
          </a:xfrm>
        </p:spPr>
        <p:txBody>
          <a:bodyPr/>
          <a:lstStyle/>
          <a:p>
            <a:r>
              <a:rPr lang="en-US"/>
              <a:t>Click icon to add picture</a:t>
            </a:r>
          </a:p>
        </p:txBody>
      </p:sp>
      <p:sp>
        <p:nvSpPr>
          <p:cNvPr id="23" name="Text Placeholder 23">
            <a:extLst>
              <a:ext uri="{FF2B5EF4-FFF2-40B4-BE49-F238E27FC236}">
                <a16:creationId xmlns:a16="http://schemas.microsoft.com/office/drawing/2014/main" id="{8748D44F-5BC1-1B4A-8F6B-6BF2D49B9A8C}"/>
              </a:ext>
            </a:extLst>
          </p:cNvPr>
          <p:cNvSpPr>
            <a:spLocks noGrp="1"/>
          </p:cNvSpPr>
          <p:nvPr>
            <p:ph type="body" sz="quarter" idx="15"/>
          </p:nvPr>
        </p:nvSpPr>
        <p:spPr>
          <a:xfrm>
            <a:off x="6177998" y="2387600"/>
            <a:ext cx="4996279" cy="2260600"/>
          </a:xfrm>
        </p:spPr>
        <p:txBody>
          <a:bodyPr/>
          <a:lstStyle>
            <a:lvl1pPr>
              <a:defRPr>
                <a:solidFill>
                  <a:schemeClr val="tx1">
                    <a:lumMod val="85000"/>
                    <a:lumOff val="15000"/>
                  </a:schemeClr>
                </a:solidFill>
              </a:defRPr>
            </a:lvl1pPr>
          </a:lstStyle>
          <a:p>
            <a:pPr lvl="0"/>
            <a:r>
              <a:rPr lang="en-US"/>
              <a:t>Edit Master text styles</a:t>
            </a:r>
          </a:p>
        </p:txBody>
      </p:sp>
      <p:sp>
        <p:nvSpPr>
          <p:cNvPr id="6" name="Rectangle 5">
            <a:extLst>
              <a:ext uri="{FF2B5EF4-FFF2-40B4-BE49-F238E27FC236}">
                <a16:creationId xmlns:a16="http://schemas.microsoft.com/office/drawing/2014/main" id="{D564AC2E-0D13-464D-8FED-E8D07C6380FD}"/>
              </a:ext>
            </a:extLst>
          </p:cNvPr>
          <p:cNvSpPr/>
          <p:nvPr userDrawn="1"/>
        </p:nvSpPr>
        <p:spPr>
          <a:xfrm rot="5400000">
            <a:off x="8287286" y="2678823"/>
            <a:ext cx="876518" cy="5095095"/>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94D0892D-E709-7741-97C6-CE3680C9E5AC}"/>
              </a:ext>
            </a:extLst>
          </p:cNvPr>
          <p:cNvSpPr>
            <a:spLocks noGrp="1"/>
          </p:cNvSpPr>
          <p:nvPr>
            <p:ph type="body" sz="quarter" idx="16"/>
          </p:nvPr>
        </p:nvSpPr>
        <p:spPr>
          <a:xfrm>
            <a:off x="6216098" y="4994753"/>
            <a:ext cx="4996279" cy="479371"/>
          </a:xfrm>
        </p:spPr>
        <p:txBody>
          <a:bodyPr/>
          <a:lstStyle>
            <a:lvl1pPr algn="ctr">
              <a:defRPr>
                <a:solidFill>
                  <a:schemeClr val="bg1"/>
                </a:solidFill>
              </a:defRPr>
            </a:lvl1pPr>
          </a:lstStyle>
          <a:p>
            <a:pPr lvl="0"/>
            <a:r>
              <a:rPr lang="en-US"/>
              <a:t>Edit Master text styles</a:t>
            </a:r>
          </a:p>
        </p:txBody>
      </p:sp>
      <p:sp>
        <p:nvSpPr>
          <p:cNvPr id="8" name="Title 1">
            <a:extLst>
              <a:ext uri="{FF2B5EF4-FFF2-40B4-BE49-F238E27FC236}">
                <a16:creationId xmlns:a16="http://schemas.microsoft.com/office/drawing/2014/main" id="{C6B145DE-753F-B048-9974-DC21DAA2B1BA}"/>
              </a:ext>
            </a:extLst>
          </p:cNvPr>
          <p:cNvSpPr>
            <a:spLocks noGrp="1"/>
          </p:cNvSpPr>
          <p:nvPr>
            <p:ph type="title"/>
          </p:nvPr>
        </p:nvSpPr>
        <p:spPr>
          <a:xfrm>
            <a:off x="744168" y="1024368"/>
            <a:ext cx="4920281" cy="706964"/>
          </a:xfrm>
        </p:spPr>
        <p:txBody>
          <a:bodyPr/>
          <a:lstStyle>
            <a:lvl1pPr algn="l">
              <a:defRPr sz="2800">
                <a:solidFill>
                  <a:schemeClr val="tx1">
                    <a:lumMod val="85000"/>
                    <a:lumOff val="1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9921357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742585-3069-1345-A635-BE66E009490A}"/>
              </a:ext>
            </a:extLst>
          </p:cNvPr>
          <p:cNvSpPr>
            <a:spLocks noGrp="1"/>
          </p:cNvSpPr>
          <p:nvPr>
            <p:ph type="pic" sz="quarter" idx="10"/>
          </p:nvPr>
        </p:nvSpPr>
        <p:spPr>
          <a:xfrm>
            <a:off x="744169" y="2387600"/>
            <a:ext cx="4920281" cy="4470400"/>
          </a:xfrm>
        </p:spPr>
        <p:txBody>
          <a:bodyPr/>
          <a:lstStyle/>
          <a:p>
            <a:r>
              <a:rPr lang="en-US"/>
              <a:t>Click icon to add picture</a:t>
            </a:r>
          </a:p>
        </p:txBody>
      </p:sp>
      <p:sp>
        <p:nvSpPr>
          <p:cNvPr id="23" name="Text Placeholder 23">
            <a:extLst>
              <a:ext uri="{FF2B5EF4-FFF2-40B4-BE49-F238E27FC236}">
                <a16:creationId xmlns:a16="http://schemas.microsoft.com/office/drawing/2014/main" id="{8748D44F-5BC1-1B4A-8F6B-6BF2D49B9A8C}"/>
              </a:ext>
            </a:extLst>
          </p:cNvPr>
          <p:cNvSpPr>
            <a:spLocks noGrp="1"/>
          </p:cNvSpPr>
          <p:nvPr>
            <p:ph type="body" sz="quarter" idx="15"/>
          </p:nvPr>
        </p:nvSpPr>
        <p:spPr>
          <a:xfrm>
            <a:off x="6177998" y="2387600"/>
            <a:ext cx="4996279" cy="2260600"/>
          </a:xfrm>
        </p:spPr>
        <p:txBody>
          <a:bodyPr/>
          <a:lstStyle>
            <a:lvl1pPr>
              <a:defRPr>
                <a:solidFill>
                  <a:schemeClr val="tx1">
                    <a:lumMod val="85000"/>
                    <a:lumOff val="15000"/>
                  </a:schemeClr>
                </a:solidFill>
              </a:defRPr>
            </a:lvl1pPr>
          </a:lstStyle>
          <a:p>
            <a:pPr lvl="0"/>
            <a:r>
              <a:rPr lang="en-US"/>
              <a:t>Edit Master text styles</a:t>
            </a:r>
          </a:p>
        </p:txBody>
      </p:sp>
      <p:sp>
        <p:nvSpPr>
          <p:cNvPr id="24" name="Title 1">
            <a:extLst>
              <a:ext uri="{FF2B5EF4-FFF2-40B4-BE49-F238E27FC236}">
                <a16:creationId xmlns:a16="http://schemas.microsoft.com/office/drawing/2014/main" id="{6A1874D7-0976-AB4C-888B-DE924F0F6560}"/>
              </a:ext>
            </a:extLst>
          </p:cNvPr>
          <p:cNvSpPr>
            <a:spLocks noGrp="1"/>
          </p:cNvSpPr>
          <p:nvPr>
            <p:ph type="title"/>
          </p:nvPr>
        </p:nvSpPr>
        <p:spPr>
          <a:xfrm>
            <a:off x="744168" y="1024368"/>
            <a:ext cx="4920281" cy="706964"/>
          </a:xfrm>
        </p:spPr>
        <p:txBody>
          <a:bodyPr/>
          <a:lstStyle>
            <a:lvl1pPr algn="l">
              <a:defRPr sz="2800">
                <a:solidFill>
                  <a:schemeClr val="tx1">
                    <a:lumMod val="85000"/>
                    <a:lumOff val="15000"/>
                  </a:schemeClr>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D3B4493B-64C4-2040-AE77-4186A125F9B9}"/>
              </a:ext>
            </a:extLst>
          </p:cNvPr>
          <p:cNvPicPr>
            <a:picLocks noChangeAspect="1"/>
          </p:cNvPicPr>
          <p:nvPr userDrawn="1"/>
        </p:nvPicPr>
        <p:blipFill>
          <a:blip r:embed="rId2"/>
          <a:stretch>
            <a:fillRect/>
          </a:stretch>
        </p:blipFill>
        <p:spPr>
          <a:xfrm>
            <a:off x="6178001" y="4787898"/>
            <a:ext cx="5095096" cy="876520"/>
          </a:xfrm>
          <a:prstGeom prst="rect">
            <a:avLst/>
          </a:prstGeom>
        </p:spPr>
      </p:pic>
      <p:sp>
        <p:nvSpPr>
          <p:cNvPr id="8" name="Text Placeholder 23">
            <a:extLst>
              <a:ext uri="{FF2B5EF4-FFF2-40B4-BE49-F238E27FC236}">
                <a16:creationId xmlns:a16="http://schemas.microsoft.com/office/drawing/2014/main" id="{13CA771C-DFA4-FD48-873B-D09EB51AE139}"/>
              </a:ext>
            </a:extLst>
          </p:cNvPr>
          <p:cNvSpPr>
            <a:spLocks noGrp="1"/>
          </p:cNvSpPr>
          <p:nvPr>
            <p:ph type="body" sz="quarter" idx="16"/>
          </p:nvPr>
        </p:nvSpPr>
        <p:spPr>
          <a:xfrm>
            <a:off x="6216098" y="4994753"/>
            <a:ext cx="4996279" cy="479371"/>
          </a:xfrm>
        </p:spPr>
        <p:txBody>
          <a:bodyPr/>
          <a:lstStyle>
            <a:lvl1pPr algn="ctr">
              <a:defRPr>
                <a:solidFill>
                  <a:schemeClr val="bg1"/>
                </a:solidFill>
              </a:defRPr>
            </a:lvl1pPr>
          </a:lstStyle>
          <a:p>
            <a:pPr lvl="0"/>
            <a:r>
              <a:rPr lang="en-US"/>
              <a:t>Edit Master text styles</a:t>
            </a:r>
          </a:p>
        </p:txBody>
      </p:sp>
    </p:spTree>
    <p:extLst>
      <p:ext uri="{BB962C8B-B14F-4D97-AF65-F5344CB8AC3E}">
        <p14:creationId xmlns:p14="http://schemas.microsoft.com/office/powerpoint/2010/main" val="7777963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0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043C83A-533A-204A-99F3-36BA3DA8923C}"/>
              </a:ext>
            </a:extLst>
          </p:cNvPr>
          <p:cNvSpPr>
            <a:spLocks noGrp="1"/>
          </p:cNvSpPr>
          <p:nvPr>
            <p:ph type="pic" sz="quarter" idx="10"/>
          </p:nvPr>
        </p:nvSpPr>
        <p:spPr>
          <a:xfrm>
            <a:off x="0" y="1882776"/>
            <a:ext cx="12192000" cy="1405856"/>
          </a:xfrm>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1721699" y="896299"/>
            <a:ext cx="8761413" cy="706964"/>
          </a:xfrm>
        </p:spPr>
        <p:txBody>
          <a:bodyPr/>
          <a:lstStyle>
            <a:lvl1pPr algn="ctr">
              <a:defRPr>
                <a:solidFill>
                  <a:schemeClr val="accent6">
                    <a:lumMod val="25000"/>
                  </a:schemeClr>
                </a:solidFill>
              </a:defRPr>
            </a:lvl1pPr>
          </a:lstStyle>
          <a:p>
            <a:r>
              <a:rPr lang="en-US"/>
              <a:t>Click to edit Master title style</a:t>
            </a:r>
            <a:endParaRPr lang="en-US" dirty="0"/>
          </a:p>
        </p:txBody>
      </p:sp>
      <p:sp>
        <p:nvSpPr>
          <p:cNvPr id="9" name="Text Placeholder 23">
            <a:extLst>
              <a:ext uri="{FF2B5EF4-FFF2-40B4-BE49-F238E27FC236}">
                <a16:creationId xmlns:a16="http://schemas.microsoft.com/office/drawing/2014/main" id="{575B3C38-5079-C848-B915-04F3E12DA60F}"/>
              </a:ext>
            </a:extLst>
          </p:cNvPr>
          <p:cNvSpPr>
            <a:spLocks noGrp="1"/>
          </p:cNvSpPr>
          <p:nvPr>
            <p:ph type="body" sz="quarter" idx="14"/>
          </p:nvPr>
        </p:nvSpPr>
        <p:spPr>
          <a:xfrm>
            <a:off x="768388" y="3915138"/>
            <a:ext cx="2490516" cy="1976788"/>
          </a:xfrm>
        </p:spPr>
        <p:txBody>
          <a:bodyPr/>
          <a:lstStyle/>
          <a:p>
            <a:pPr lvl="0"/>
            <a:r>
              <a:rPr lang="en-US"/>
              <a:t>Edit Master text styles</a:t>
            </a:r>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3503888" y="3926807"/>
            <a:ext cx="2490516" cy="1976788"/>
          </a:xfrm>
        </p:spPr>
        <p:txBody>
          <a:bodyPr/>
          <a:lstStyle/>
          <a:p>
            <a:pPr lvl="0"/>
            <a:r>
              <a:rPr lang="en-US"/>
              <a:t>Edit Master text styles</a:t>
            </a:r>
          </a:p>
        </p:txBody>
      </p:sp>
      <p:sp>
        <p:nvSpPr>
          <p:cNvPr id="14" name="Text Placeholder 23">
            <a:extLst>
              <a:ext uri="{FF2B5EF4-FFF2-40B4-BE49-F238E27FC236}">
                <a16:creationId xmlns:a16="http://schemas.microsoft.com/office/drawing/2014/main" id="{83FFB8CF-43E3-D34E-ADD0-7B8C99788565}"/>
              </a:ext>
            </a:extLst>
          </p:cNvPr>
          <p:cNvSpPr>
            <a:spLocks noGrp="1"/>
          </p:cNvSpPr>
          <p:nvPr>
            <p:ph type="body" sz="quarter" idx="16"/>
          </p:nvPr>
        </p:nvSpPr>
        <p:spPr>
          <a:xfrm>
            <a:off x="6239383" y="3915138"/>
            <a:ext cx="2490516" cy="1976788"/>
          </a:xfrm>
        </p:spPr>
        <p:txBody>
          <a:bodyPr/>
          <a:lstStyle/>
          <a:p>
            <a:pPr lvl="0"/>
            <a:r>
              <a:rPr lang="en-US"/>
              <a:t>Edit Master text styles</a:t>
            </a:r>
          </a:p>
        </p:txBody>
      </p:sp>
      <p:sp>
        <p:nvSpPr>
          <p:cNvPr id="15" name="Text Placeholder 23">
            <a:extLst>
              <a:ext uri="{FF2B5EF4-FFF2-40B4-BE49-F238E27FC236}">
                <a16:creationId xmlns:a16="http://schemas.microsoft.com/office/drawing/2014/main" id="{EFDAC5F8-4543-004B-933E-68CE2DD58EB0}"/>
              </a:ext>
            </a:extLst>
          </p:cNvPr>
          <p:cNvSpPr>
            <a:spLocks noGrp="1"/>
          </p:cNvSpPr>
          <p:nvPr>
            <p:ph type="body" sz="quarter" idx="17"/>
          </p:nvPr>
        </p:nvSpPr>
        <p:spPr>
          <a:xfrm>
            <a:off x="8974877" y="3926807"/>
            <a:ext cx="2490516" cy="1976788"/>
          </a:xfrm>
        </p:spPr>
        <p:txBody>
          <a:bodyPr/>
          <a:lstStyle/>
          <a:p>
            <a:pPr lvl="0"/>
            <a:r>
              <a:rPr lang="en-US"/>
              <a:t>Edit Master text styles</a:t>
            </a:r>
          </a:p>
        </p:txBody>
      </p:sp>
    </p:spTree>
    <p:extLst>
      <p:ext uri="{BB962C8B-B14F-4D97-AF65-F5344CB8AC3E}">
        <p14:creationId xmlns:p14="http://schemas.microsoft.com/office/powerpoint/2010/main" val="16309325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49AA2C-14CE-B645-BDF0-D4B4563D11C7}"/>
              </a:ext>
            </a:extLst>
          </p:cNvPr>
          <p:cNvSpPr/>
          <p:nvPr userDrawn="1"/>
        </p:nvSpPr>
        <p:spPr>
          <a:xfrm>
            <a:off x="0" y="2915478"/>
            <a:ext cx="12192000" cy="3942522"/>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1721699" y="896299"/>
            <a:ext cx="8761413" cy="706964"/>
          </a:xfrm>
        </p:spPr>
        <p:txBody>
          <a:bodyPr/>
          <a:lstStyle>
            <a:lvl1pPr algn="ctr">
              <a:defRPr>
                <a:solidFill>
                  <a:schemeClr val="accent6">
                    <a:lumMod val="25000"/>
                  </a:schemeClr>
                </a:solidFill>
              </a:defRPr>
            </a:lvl1pPr>
          </a:lstStyle>
          <a:p>
            <a:r>
              <a:rPr lang="en-US"/>
              <a:t>Click to edit Master title style</a:t>
            </a:r>
            <a:endParaRPr lang="en-US" dirty="0"/>
          </a:p>
        </p:txBody>
      </p:sp>
      <p:sp>
        <p:nvSpPr>
          <p:cNvPr id="7" name="Text Placeholder 23">
            <a:extLst>
              <a:ext uri="{FF2B5EF4-FFF2-40B4-BE49-F238E27FC236}">
                <a16:creationId xmlns:a16="http://schemas.microsoft.com/office/drawing/2014/main" id="{EB897614-F82F-8E4C-AF26-66C555AA82D3}"/>
              </a:ext>
            </a:extLst>
          </p:cNvPr>
          <p:cNvSpPr>
            <a:spLocks noGrp="1"/>
          </p:cNvSpPr>
          <p:nvPr>
            <p:ph type="body" sz="quarter" idx="13"/>
          </p:nvPr>
        </p:nvSpPr>
        <p:spPr>
          <a:xfrm>
            <a:off x="791575" y="4517832"/>
            <a:ext cx="3025056" cy="1684609"/>
          </a:xfrm>
        </p:spPr>
        <p:txBody>
          <a:bodyPr/>
          <a:lstStyle>
            <a:lvl1pPr>
              <a:defRPr>
                <a:solidFill>
                  <a:schemeClr val="bg1"/>
                </a:solidFill>
              </a:defRPr>
            </a:lvl1pPr>
          </a:lstStyle>
          <a:p>
            <a:pPr lvl="0"/>
            <a:r>
              <a:rPr lang="en-US"/>
              <a:t>Edit Master text styles</a:t>
            </a:r>
          </a:p>
        </p:txBody>
      </p:sp>
      <p:sp>
        <p:nvSpPr>
          <p:cNvPr id="9" name="Text Placeholder 23">
            <a:extLst>
              <a:ext uri="{FF2B5EF4-FFF2-40B4-BE49-F238E27FC236}">
                <a16:creationId xmlns:a16="http://schemas.microsoft.com/office/drawing/2014/main" id="{575B3C38-5079-C848-B915-04F3E12DA60F}"/>
              </a:ext>
            </a:extLst>
          </p:cNvPr>
          <p:cNvSpPr>
            <a:spLocks noGrp="1"/>
          </p:cNvSpPr>
          <p:nvPr>
            <p:ph type="body" sz="quarter" idx="14"/>
          </p:nvPr>
        </p:nvSpPr>
        <p:spPr>
          <a:xfrm>
            <a:off x="4583473" y="4517832"/>
            <a:ext cx="3025056" cy="1684609"/>
          </a:xfrm>
        </p:spPr>
        <p:txBody>
          <a:bodyPr/>
          <a:lstStyle>
            <a:lvl1pPr>
              <a:defRPr>
                <a:solidFill>
                  <a:schemeClr val="bg1"/>
                </a:solidFill>
              </a:defRPr>
            </a:lvl1pPr>
          </a:lstStyle>
          <a:p>
            <a:pPr lvl="0"/>
            <a:r>
              <a:rPr lang="en-US"/>
              <a:t>Edit Master text styles</a:t>
            </a:r>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8375371" y="4529501"/>
            <a:ext cx="3025056" cy="1684609"/>
          </a:xfrm>
        </p:spPr>
        <p:txBody>
          <a:bodyPr/>
          <a:lstStyle>
            <a:lvl1pPr>
              <a:defRPr>
                <a:solidFill>
                  <a:schemeClr val="bg1"/>
                </a:solidFill>
              </a:defRPr>
            </a:lvl1pPr>
          </a:lstStyle>
          <a:p>
            <a:pPr lvl="0"/>
            <a:r>
              <a:rPr lang="en-US"/>
              <a:t>Edit Master text styles</a:t>
            </a:r>
          </a:p>
        </p:txBody>
      </p:sp>
      <p:pic>
        <p:nvPicPr>
          <p:cNvPr id="12" name="Picture 11">
            <a:extLst>
              <a:ext uri="{FF2B5EF4-FFF2-40B4-BE49-F238E27FC236}">
                <a16:creationId xmlns:a16="http://schemas.microsoft.com/office/drawing/2014/main" id="{E5F9D18D-D909-9E46-8585-070E139BFB53}"/>
              </a:ext>
            </a:extLst>
          </p:cNvPr>
          <p:cNvPicPr>
            <a:picLocks noChangeAspect="1"/>
          </p:cNvPicPr>
          <p:nvPr userDrawn="1"/>
        </p:nvPicPr>
        <p:blipFill>
          <a:blip r:embed="rId2"/>
          <a:stretch>
            <a:fillRect/>
          </a:stretch>
        </p:blipFill>
        <p:spPr>
          <a:xfrm>
            <a:off x="0" y="2886008"/>
            <a:ext cx="12192000" cy="136478"/>
          </a:xfrm>
          <a:prstGeom prst="rect">
            <a:avLst/>
          </a:prstGeom>
        </p:spPr>
      </p:pic>
    </p:spTree>
    <p:extLst>
      <p:ext uri="{BB962C8B-B14F-4D97-AF65-F5344CB8AC3E}">
        <p14:creationId xmlns:p14="http://schemas.microsoft.com/office/powerpoint/2010/main" val="18837809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49AA2C-14CE-B645-BDF0-D4B4563D11C7}"/>
              </a:ext>
            </a:extLst>
          </p:cNvPr>
          <p:cNvSpPr/>
          <p:nvPr userDrawn="1"/>
        </p:nvSpPr>
        <p:spPr>
          <a:xfrm>
            <a:off x="-1" y="424"/>
            <a:ext cx="12192000" cy="2504661"/>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1721699" y="896299"/>
            <a:ext cx="8761413" cy="706964"/>
          </a:xfrm>
        </p:spPr>
        <p:txBody>
          <a:bodyPr/>
          <a:lstStyle>
            <a:lvl1pPr algn="ctr">
              <a:defRPr>
                <a:solidFill>
                  <a:schemeClr val="bg1"/>
                </a:solidFill>
              </a:defRPr>
            </a:lvl1pPr>
          </a:lstStyle>
          <a:p>
            <a:r>
              <a:rPr lang="en-US"/>
              <a:t>Click to edit Master title style</a:t>
            </a:r>
            <a:endParaRPr lang="en-US" dirty="0"/>
          </a:p>
        </p:txBody>
      </p:sp>
      <p:sp>
        <p:nvSpPr>
          <p:cNvPr id="7" name="Text Placeholder 23">
            <a:extLst>
              <a:ext uri="{FF2B5EF4-FFF2-40B4-BE49-F238E27FC236}">
                <a16:creationId xmlns:a16="http://schemas.microsoft.com/office/drawing/2014/main" id="{EB897614-F82F-8E4C-AF26-66C555AA82D3}"/>
              </a:ext>
            </a:extLst>
          </p:cNvPr>
          <p:cNvSpPr>
            <a:spLocks noGrp="1"/>
          </p:cNvSpPr>
          <p:nvPr>
            <p:ph type="body" sz="quarter" idx="13"/>
          </p:nvPr>
        </p:nvSpPr>
        <p:spPr>
          <a:xfrm>
            <a:off x="791575" y="3286540"/>
            <a:ext cx="3025056" cy="2915478"/>
          </a:xfrm>
        </p:spPr>
        <p:txBody>
          <a:bodyPr/>
          <a:lstStyle>
            <a:lvl1pPr>
              <a:defRPr>
                <a:solidFill>
                  <a:schemeClr val="accent6">
                    <a:lumMod val="25000"/>
                  </a:schemeClr>
                </a:solidFill>
              </a:defRPr>
            </a:lvl1pPr>
          </a:lstStyle>
          <a:p>
            <a:pPr lvl="0"/>
            <a:r>
              <a:rPr lang="en-US"/>
              <a:t>Edit Master text styles</a:t>
            </a:r>
          </a:p>
        </p:txBody>
      </p:sp>
      <p:sp>
        <p:nvSpPr>
          <p:cNvPr id="9" name="Text Placeholder 23">
            <a:extLst>
              <a:ext uri="{FF2B5EF4-FFF2-40B4-BE49-F238E27FC236}">
                <a16:creationId xmlns:a16="http://schemas.microsoft.com/office/drawing/2014/main" id="{575B3C38-5079-C848-B915-04F3E12DA60F}"/>
              </a:ext>
            </a:extLst>
          </p:cNvPr>
          <p:cNvSpPr>
            <a:spLocks noGrp="1"/>
          </p:cNvSpPr>
          <p:nvPr>
            <p:ph type="body" sz="quarter" idx="14"/>
          </p:nvPr>
        </p:nvSpPr>
        <p:spPr>
          <a:xfrm>
            <a:off x="4583473" y="3286540"/>
            <a:ext cx="3025056" cy="2915478"/>
          </a:xfrm>
        </p:spPr>
        <p:txBody>
          <a:bodyPr/>
          <a:lstStyle>
            <a:lvl1pPr>
              <a:defRPr>
                <a:solidFill>
                  <a:schemeClr val="accent6">
                    <a:lumMod val="25000"/>
                  </a:schemeClr>
                </a:solidFill>
              </a:defRPr>
            </a:lvl1pPr>
          </a:lstStyle>
          <a:p>
            <a:pPr lvl="0"/>
            <a:r>
              <a:rPr lang="en-US"/>
              <a:t>Edit Master text styles</a:t>
            </a:r>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8375371" y="3298209"/>
            <a:ext cx="3025056" cy="2915478"/>
          </a:xfrm>
        </p:spPr>
        <p:txBody>
          <a:bodyPr/>
          <a:lstStyle>
            <a:lvl1pPr>
              <a:defRPr>
                <a:solidFill>
                  <a:schemeClr val="accent6">
                    <a:lumMod val="25000"/>
                  </a:schemeClr>
                </a:solidFill>
              </a:defRPr>
            </a:lvl1pPr>
          </a:lstStyle>
          <a:p>
            <a:pPr lvl="0"/>
            <a:r>
              <a:rPr lang="en-US"/>
              <a:t>Edit Master text styles</a:t>
            </a:r>
          </a:p>
        </p:txBody>
      </p:sp>
      <p:pic>
        <p:nvPicPr>
          <p:cNvPr id="12" name="Picture 11">
            <a:extLst>
              <a:ext uri="{FF2B5EF4-FFF2-40B4-BE49-F238E27FC236}">
                <a16:creationId xmlns:a16="http://schemas.microsoft.com/office/drawing/2014/main" id="{E5F9D18D-D909-9E46-8585-070E139BFB53}"/>
              </a:ext>
            </a:extLst>
          </p:cNvPr>
          <p:cNvPicPr>
            <a:picLocks noChangeAspect="1"/>
          </p:cNvPicPr>
          <p:nvPr userDrawn="1"/>
        </p:nvPicPr>
        <p:blipFill>
          <a:blip r:embed="rId2"/>
          <a:stretch>
            <a:fillRect/>
          </a:stretch>
        </p:blipFill>
        <p:spPr>
          <a:xfrm>
            <a:off x="-1" y="2499562"/>
            <a:ext cx="12192000" cy="136478"/>
          </a:xfrm>
          <a:prstGeom prst="rect">
            <a:avLst/>
          </a:prstGeom>
        </p:spPr>
      </p:pic>
    </p:spTree>
    <p:extLst>
      <p:ext uri="{BB962C8B-B14F-4D97-AF65-F5344CB8AC3E}">
        <p14:creationId xmlns:p14="http://schemas.microsoft.com/office/powerpoint/2010/main" val="4835916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49AA2C-14CE-B645-BDF0-D4B4563D11C7}"/>
              </a:ext>
            </a:extLst>
          </p:cNvPr>
          <p:cNvSpPr/>
          <p:nvPr userDrawn="1"/>
        </p:nvSpPr>
        <p:spPr>
          <a:xfrm>
            <a:off x="0" y="-8293"/>
            <a:ext cx="12192000" cy="2504661"/>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5004485" y="4009070"/>
            <a:ext cx="5478628" cy="1601156"/>
          </a:xfrm>
        </p:spPr>
        <p:txBody>
          <a:bodyPr/>
          <a:lstStyle>
            <a:lvl1pPr>
              <a:defRPr>
                <a:solidFill>
                  <a:schemeClr val="accent6">
                    <a:lumMod val="25000"/>
                  </a:schemeClr>
                </a:solidFill>
              </a:defRPr>
            </a:lvl1pPr>
          </a:lstStyle>
          <a:p>
            <a:pPr lvl="0"/>
            <a:r>
              <a:rPr lang="en-US"/>
              <a:t>Edit Master text styles</a:t>
            </a:r>
          </a:p>
        </p:txBody>
      </p:sp>
      <p:pic>
        <p:nvPicPr>
          <p:cNvPr id="11" name="Picture 10">
            <a:extLst>
              <a:ext uri="{FF2B5EF4-FFF2-40B4-BE49-F238E27FC236}">
                <a16:creationId xmlns:a16="http://schemas.microsoft.com/office/drawing/2014/main" id="{DB3B3D77-CD7B-E94D-A288-25C0E38B1D1C}"/>
              </a:ext>
            </a:extLst>
          </p:cNvPr>
          <p:cNvPicPr>
            <a:picLocks noChangeAspect="1"/>
          </p:cNvPicPr>
          <p:nvPr userDrawn="1"/>
        </p:nvPicPr>
        <p:blipFill>
          <a:blip r:embed="rId2"/>
          <a:stretch>
            <a:fillRect/>
          </a:stretch>
        </p:blipFill>
        <p:spPr>
          <a:xfrm>
            <a:off x="1179694" y="1460528"/>
            <a:ext cx="9324635" cy="2147622"/>
          </a:xfrm>
          <a:prstGeom prst="rect">
            <a:avLst/>
          </a:prstGeom>
        </p:spPr>
      </p:pic>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5022635" y="2190324"/>
            <a:ext cx="5085417" cy="706964"/>
          </a:xfrm>
        </p:spPr>
        <p:txBody>
          <a:bodyPr/>
          <a:lstStyle>
            <a:lvl1pPr algn="ctr">
              <a:defRPr>
                <a:solidFill>
                  <a:schemeClr val="bg1"/>
                </a:solidFill>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F427990C-F194-054B-A893-BF7599D553A9}"/>
              </a:ext>
            </a:extLst>
          </p:cNvPr>
          <p:cNvSpPr>
            <a:spLocks noGrp="1"/>
          </p:cNvSpPr>
          <p:nvPr>
            <p:ph type="pic" sz="quarter" idx="16"/>
          </p:nvPr>
        </p:nvSpPr>
        <p:spPr>
          <a:xfrm>
            <a:off x="1508128" y="1173163"/>
            <a:ext cx="3211513" cy="4437062"/>
          </a:xfrm>
        </p:spPr>
        <p:txBody>
          <a:bodyPr/>
          <a:lstStyle/>
          <a:p>
            <a:r>
              <a:rPr lang="en-US"/>
              <a:t>Click icon to add picture</a:t>
            </a:r>
          </a:p>
        </p:txBody>
      </p:sp>
    </p:spTree>
    <p:extLst>
      <p:ext uri="{BB962C8B-B14F-4D97-AF65-F5344CB8AC3E}">
        <p14:creationId xmlns:p14="http://schemas.microsoft.com/office/powerpoint/2010/main" val="22662654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8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49AA2C-14CE-B645-BDF0-D4B4563D11C7}"/>
              </a:ext>
            </a:extLst>
          </p:cNvPr>
          <p:cNvSpPr/>
          <p:nvPr userDrawn="1"/>
        </p:nvSpPr>
        <p:spPr>
          <a:xfrm>
            <a:off x="251" y="-8293"/>
            <a:ext cx="4238171" cy="686629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7460343" y="3439886"/>
            <a:ext cx="3852516" cy="2170340"/>
          </a:xfrm>
        </p:spPr>
        <p:txBody>
          <a:bodyPr/>
          <a:lstStyle>
            <a:lvl1pPr>
              <a:defRPr>
                <a:solidFill>
                  <a:schemeClr val="accent6">
                    <a:lumMod val="25000"/>
                  </a:schemeClr>
                </a:solidFill>
              </a:defRPr>
            </a:lvl1pPr>
          </a:lstStyle>
          <a:p>
            <a:pPr lvl="0"/>
            <a:r>
              <a:rPr lang="en-US"/>
              <a:t>Edit Master text styles</a:t>
            </a:r>
          </a:p>
        </p:txBody>
      </p:sp>
      <p:pic>
        <p:nvPicPr>
          <p:cNvPr id="11" name="Picture 10">
            <a:extLst>
              <a:ext uri="{FF2B5EF4-FFF2-40B4-BE49-F238E27FC236}">
                <a16:creationId xmlns:a16="http://schemas.microsoft.com/office/drawing/2014/main" id="{DB3B3D77-CD7B-E94D-A288-25C0E38B1D1C}"/>
              </a:ext>
            </a:extLst>
          </p:cNvPr>
          <p:cNvPicPr>
            <a:picLocks noChangeAspect="1"/>
          </p:cNvPicPr>
          <p:nvPr userDrawn="1"/>
        </p:nvPicPr>
        <p:blipFill>
          <a:blip r:embed="rId2"/>
          <a:stretch>
            <a:fillRect/>
          </a:stretch>
        </p:blipFill>
        <p:spPr>
          <a:xfrm>
            <a:off x="714981" y="1247590"/>
            <a:ext cx="5990618" cy="4025106"/>
          </a:xfrm>
          <a:prstGeom prst="rect">
            <a:avLst/>
          </a:prstGeom>
        </p:spPr>
      </p:pic>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7473967" y="2190324"/>
            <a:ext cx="3838891" cy="706964"/>
          </a:xfrm>
        </p:spPr>
        <p:txBody>
          <a:bodyPr/>
          <a:lstStyle>
            <a:lvl1pPr algn="ctr">
              <a:defRPr>
                <a:solidFill>
                  <a:schemeClr val="accent6">
                    <a:lumMod val="25000"/>
                  </a:schemeClr>
                </a:solidFill>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F427990C-F194-054B-A893-BF7599D553A9}"/>
              </a:ext>
            </a:extLst>
          </p:cNvPr>
          <p:cNvSpPr>
            <a:spLocks noGrp="1"/>
          </p:cNvSpPr>
          <p:nvPr>
            <p:ph type="pic" sz="quarter" idx="16"/>
          </p:nvPr>
        </p:nvSpPr>
        <p:spPr>
          <a:xfrm>
            <a:off x="856343" y="1394006"/>
            <a:ext cx="5994400" cy="4092394"/>
          </a:xfrm>
        </p:spPr>
        <p:txBody>
          <a:bodyPr/>
          <a:lstStyle/>
          <a:p>
            <a:r>
              <a:rPr lang="en-US"/>
              <a:t>Click icon to add picture</a:t>
            </a:r>
            <a:endParaRPr lang="en-US" dirty="0"/>
          </a:p>
        </p:txBody>
      </p:sp>
    </p:spTree>
    <p:extLst>
      <p:ext uri="{BB962C8B-B14F-4D97-AF65-F5344CB8AC3E}">
        <p14:creationId xmlns:p14="http://schemas.microsoft.com/office/powerpoint/2010/main" val="29678995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27990C-F194-054B-A893-BF7599D553A9}"/>
              </a:ext>
            </a:extLst>
          </p:cNvPr>
          <p:cNvSpPr>
            <a:spLocks noGrp="1"/>
          </p:cNvSpPr>
          <p:nvPr>
            <p:ph type="pic" sz="quarter" idx="16"/>
          </p:nvPr>
        </p:nvSpPr>
        <p:spPr>
          <a:xfrm>
            <a:off x="1" y="-13608"/>
            <a:ext cx="5068956" cy="6871608"/>
          </a:xfrm>
        </p:spPr>
        <p:txBody>
          <a:bodyPr/>
          <a:lstStyle/>
          <a:p>
            <a:r>
              <a:rPr lang="en-US"/>
              <a:t>Click icon to add picture</a:t>
            </a:r>
            <a:endParaRPr lang="en-US" dirty="0"/>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5595732" y="4403035"/>
            <a:ext cx="5458711" cy="1902930"/>
          </a:xfrm>
        </p:spPr>
        <p:txBody>
          <a:bodyPr/>
          <a:lstStyle>
            <a:lvl1pPr>
              <a:defRPr>
                <a:solidFill>
                  <a:schemeClr val="accent6">
                    <a:lumMod val="25000"/>
                  </a:schemeClr>
                </a:solidFill>
              </a:defRPr>
            </a:lvl1pPr>
          </a:lstStyle>
          <a:p>
            <a:pPr lvl="0"/>
            <a:r>
              <a:rPr lang="en-US"/>
              <a:t>Edit Master text styles</a:t>
            </a:r>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5595731" y="3562710"/>
            <a:ext cx="5717127" cy="706964"/>
          </a:xfrm>
        </p:spPr>
        <p:txBody>
          <a:bodyPr/>
          <a:lstStyle>
            <a:lvl1pPr algn="l">
              <a:defRPr sz="2800">
                <a:solidFill>
                  <a:schemeClr val="accent6">
                    <a:lumMod val="25000"/>
                  </a:schemeClr>
                </a:solidFill>
              </a:defRPr>
            </a:lvl1pPr>
          </a:lstStyle>
          <a:p>
            <a:r>
              <a:rPr lang="en-US"/>
              <a:t>Click to edit Master title style</a:t>
            </a:r>
            <a:endParaRPr lang="en-US" dirty="0"/>
          </a:p>
        </p:txBody>
      </p:sp>
      <p:sp>
        <p:nvSpPr>
          <p:cNvPr id="7" name="Text Placeholder 23">
            <a:extLst>
              <a:ext uri="{FF2B5EF4-FFF2-40B4-BE49-F238E27FC236}">
                <a16:creationId xmlns:a16="http://schemas.microsoft.com/office/drawing/2014/main" id="{A8E65B3C-922F-AC4E-9D49-391441DB1579}"/>
              </a:ext>
            </a:extLst>
          </p:cNvPr>
          <p:cNvSpPr>
            <a:spLocks noGrp="1"/>
          </p:cNvSpPr>
          <p:nvPr>
            <p:ph type="body" sz="quarter" idx="17"/>
          </p:nvPr>
        </p:nvSpPr>
        <p:spPr>
          <a:xfrm>
            <a:off x="5595735" y="1421719"/>
            <a:ext cx="5337312" cy="1630017"/>
          </a:xfrm>
        </p:spPr>
        <p:txBody>
          <a:bodyPr/>
          <a:lstStyle>
            <a:lvl1pPr>
              <a:defRPr>
                <a:solidFill>
                  <a:schemeClr val="bg1"/>
                </a:solidFill>
              </a:defRPr>
            </a:lvl1pPr>
          </a:lstStyle>
          <a:p>
            <a:pPr lvl="0"/>
            <a:r>
              <a:rPr lang="en-US"/>
              <a:t>Edit Master text styles</a:t>
            </a:r>
          </a:p>
        </p:txBody>
      </p:sp>
      <p:sp>
        <p:nvSpPr>
          <p:cNvPr id="2" name="Rectangle 1">
            <a:extLst>
              <a:ext uri="{FF2B5EF4-FFF2-40B4-BE49-F238E27FC236}">
                <a16:creationId xmlns:a16="http://schemas.microsoft.com/office/drawing/2014/main" id="{AE49AA2C-14CE-B645-BDF0-D4B4563D11C7}"/>
              </a:ext>
            </a:extLst>
          </p:cNvPr>
          <p:cNvSpPr/>
          <p:nvPr userDrawn="1"/>
        </p:nvSpPr>
        <p:spPr>
          <a:xfrm rot="5400000">
            <a:off x="6698581" y="-1186669"/>
            <a:ext cx="2370554" cy="6858001"/>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738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685800"/>
            <a:ext cx="50800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685800"/>
            <a:ext cx="50800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467100"/>
            <a:ext cx="50800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9108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0CE3069-E49C-B946-83C3-B3E7373AA699}"/>
              </a:ext>
            </a:extLst>
          </p:cNvPr>
          <p:cNvPicPr>
            <a:picLocks noChangeAspect="1"/>
          </p:cNvPicPr>
          <p:nvPr userDrawn="1"/>
        </p:nvPicPr>
        <p:blipFill>
          <a:blip r:embed="rId2"/>
          <a:stretch>
            <a:fillRect/>
          </a:stretch>
        </p:blipFill>
        <p:spPr>
          <a:xfrm>
            <a:off x="4454857" y="1057479"/>
            <a:ext cx="6858001" cy="2358497"/>
          </a:xfrm>
          <a:prstGeom prst="rect">
            <a:avLst/>
          </a:prstGeom>
        </p:spPr>
      </p:pic>
      <p:sp>
        <p:nvSpPr>
          <p:cNvPr id="5" name="Picture Placeholder 4">
            <a:extLst>
              <a:ext uri="{FF2B5EF4-FFF2-40B4-BE49-F238E27FC236}">
                <a16:creationId xmlns:a16="http://schemas.microsoft.com/office/drawing/2014/main" id="{F427990C-F194-054B-A893-BF7599D553A9}"/>
              </a:ext>
            </a:extLst>
          </p:cNvPr>
          <p:cNvSpPr>
            <a:spLocks noGrp="1"/>
          </p:cNvSpPr>
          <p:nvPr>
            <p:ph type="pic" sz="quarter" idx="16"/>
          </p:nvPr>
        </p:nvSpPr>
        <p:spPr>
          <a:xfrm>
            <a:off x="1" y="-13608"/>
            <a:ext cx="5068956" cy="6871608"/>
          </a:xfrm>
        </p:spPr>
        <p:txBody>
          <a:bodyPr/>
          <a:lstStyle/>
          <a:p>
            <a:r>
              <a:rPr lang="en-US"/>
              <a:t>Click icon to add picture</a:t>
            </a:r>
            <a:endParaRPr lang="en-US" dirty="0"/>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5595732" y="4861983"/>
            <a:ext cx="5458711" cy="1444405"/>
          </a:xfrm>
        </p:spPr>
        <p:txBody>
          <a:bodyPr/>
          <a:lstStyle>
            <a:lvl1pPr>
              <a:defRPr>
                <a:solidFill>
                  <a:schemeClr val="accent6">
                    <a:lumMod val="25000"/>
                  </a:schemeClr>
                </a:solidFill>
              </a:defRPr>
            </a:lvl1pPr>
          </a:lstStyle>
          <a:p>
            <a:pPr lvl="0"/>
            <a:r>
              <a:rPr lang="en-US"/>
              <a:t>Edit Master text styles</a:t>
            </a:r>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5595731" y="3792829"/>
            <a:ext cx="5717127" cy="706964"/>
          </a:xfrm>
        </p:spPr>
        <p:txBody>
          <a:bodyPr/>
          <a:lstStyle>
            <a:lvl1pPr algn="l">
              <a:defRPr sz="2800">
                <a:solidFill>
                  <a:schemeClr val="accent6">
                    <a:lumMod val="25000"/>
                  </a:schemeClr>
                </a:solidFill>
              </a:defRPr>
            </a:lvl1pPr>
          </a:lstStyle>
          <a:p>
            <a:r>
              <a:rPr lang="en-US"/>
              <a:t>Click to edit Master title style</a:t>
            </a:r>
            <a:endParaRPr lang="en-US" dirty="0"/>
          </a:p>
        </p:txBody>
      </p:sp>
      <p:sp>
        <p:nvSpPr>
          <p:cNvPr id="7" name="Text Placeholder 23">
            <a:extLst>
              <a:ext uri="{FF2B5EF4-FFF2-40B4-BE49-F238E27FC236}">
                <a16:creationId xmlns:a16="http://schemas.microsoft.com/office/drawing/2014/main" id="{A8E65B3C-922F-AC4E-9D49-391441DB1579}"/>
              </a:ext>
            </a:extLst>
          </p:cNvPr>
          <p:cNvSpPr>
            <a:spLocks noGrp="1"/>
          </p:cNvSpPr>
          <p:nvPr>
            <p:ph type="body" sz="quarter" idx="17"/>
          </p:nvPr>
        </p:nvSpPr>
        <p:spPr>
          <a:xfrm>
            <a:off x="5595735" y="1421719"/>
            <a:ext cx="5337312" cy="1630017"/>
          </a:xfrm>
        </p:spPr>
        <p:txBody>
          <a:bodyPr/>
          <a:lstStyle>
            <a:lvl1pPr>
              <a:defRPr>
                <a:solidFill>
                  <a:schemeClr val="bg1"/>
                </a:solidFill>
              </a:defRPr>
            </a:lvl1pPr>
          </a:lstStyle>
          <a:p>
            <a:pPr lvl="0"/>
            <a:r>
              <a:rPr lang="en-US"/>
              <a:t>Edit Master text styles</a:t>
            </a:r>
          </a:p>
        </p:txBody>
      </p:sp>
    </p:spTree>
    <p:extLst>
      <p:ext uri="{BB962C8B-B14F-4D97-AF65-F5344CB8AC3E}">
        <p14:creationId xmlns:p14="http://schemas.microsoft.com/office/powerpoint/2010/main" val="28597567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5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27990C-F194-054B-A893-BF7599D553A9}"/>
              </a:ext>
            </a:extLst>
          </p:cNvPr>
          <p:cNvSpPr>
            <a:spLocks noGrp="1"/>
          </p:cNvSpPr>
          <p:nvPr>
            <p:ph type="pic" sz="quarter" idx="16"/>
          </p:nvPr>
        </p:nvSpPr>
        <p:spPr>
          <a:xfrm>
            <a:off x="469579" y="-1"/>
            <a:ext cx="4500877" cy="5410613"/>
          </a:xfrm>
        </p:spPr>
        <p:txBody>
          <a:bodyPr/>
          <a:lstStyle/>
          <a:p>
            <a:r>
              <a:rPr lang="en-US"/>
              <a:t>Click icon to add picture</a:t>
            </a:r>
            <a:endParaRPr lang="en-US" dirty="0"/>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5692876" y="3411049"/>
            <a:ext cx="5589639" cy="2720351"/>
          </a:xfrm>
        </p:spPr>
        <p:txBody>
          <a:bodyPr/>
          <a:lstStyle>
            <a:lvl1pPr>
              <a:defRPr>
                <a:solidFill>
                  <a:schemeClr val="accent6">
                    <a:lumMod val="25000"/>
                  </a:schemeClr>
                </a:solidFill>
              </a:defRPr>
            </a:lvl1pPr>
          </a:lstStyle>
          <a:p>
            <a:pPr lvl="0"/>
            <a:r>
              <a:rPr lang="en-US"/>
              <a:t>Edit Master text styles</a:t>
            </a:r>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5692876" y="2164017"/>
            <a:ext cx="5589639" cy="706964"/>
          </a:xfrm>
        </p:spPr>
        <p:txBody>
          <a:bodyPr/>
          <a:lstStyle>
            <a:lvl1pPr algn="l">
              <a:defRPr sz="2800">
                <a:solidFill>
                  <a:schemeClr val="accent6">
                    <a:lumMod val="25000"/>
                  </a:schemeClr>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EFCA5334-8DB9-1341-90BE-603720A24DC0}"/>
              </a:ext>
            </a:extLst>
          </p:cNvPr>
          <p:cNvPicPr>
            <a:picLocks noChangeAspect="1"/>
          </p:cNvPicPr>
          <p:nvPr userDrawn="1"/>
        </p:nvPicPr>
        <p:blipFill>
          <a:blip r:embed="rId2"/>
          <a:stretch>
            <a:fillRect/>
          </a:stretch>
        </p:blipFill>
        <p:spPr>
          <a:xfrm>
            <a:off x="477681" y="5619559"/>
            <a:ext cx="4492524" cy="1238865"/>
          </a:xfrm>
          <a:prstGeom prst="rect">
            <a:avLst/>
          </a:prstGeom>
        </p:spPr>
      </p:pic>
    </p:spTree>
    <p:extLst>
      <p:ext uri="{BB962C8B-B14F-4D97-AF65-F5344CB8AC3E}">
        <p14:creationId xmlns:p14="http://schemas.microsoft.com/office/powerpoint/2010/main" val="25068389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27990C-F194-054B-A893-BF7599D553A9}"/>
              </a:ext>
            </a:extLst>
          </p:cNvPr>
          <p:cNvSpPr>
            <a:spLocks noGrp="1"/>
          </p:cNvSpPr>
          <p:nvPr>
            <p:ph type="pic" sz="quarter" idx="16"/>
          </p:nvPr>
        </p:nvSpPr>
        <p:spPr>
          <a:xfrm>
            <a:off x="469579" y="-1"/>
            <a:ext cx="4500877" cy="5410613"/>
          </a:xfrm>
        </p:spPr>
        <p:txBody>
          <a:bodyPr/>
          <a:lstStyle/>
          <a:p>
            <a:r>
              <a:rPr lang="en-US"/>
              <a:t>Click icon to add picture</a:t>
            </a:r>
            <a:endParaRPr lang="en-US" dirty="0"/>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5692876" y="3411049"/>
            <a:ext cx="5589639" cy="2720351"/>
          </a:xfrm>
        </p:spPr>
        <p:txBody>
          <a:bodyPr/>
          <a:lstStyle>
            <a:lvl1pPr>
              <a:defRPr>
                <a:solidFill>
                  <a:schemeClr val="accent6">
                    <a:lumMod val="25000"/>
                  </a:schemeClr>
                </a:solidFill>
              </a:defRPr>
            </a:lvl1pPr>
          </a:lstStyle>
          <a:p>
            <a:pPr lvl="0"/>
            <a:r>
              <a:rPr lang="en-US"/>
              <a:t>Edit Master text styles</a:t>
            </a:r>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5692876" y="2164017"/>
            <a:ext cx="5589639" cy="706964"/>
          </a:xfrm>
        </p:spPr>
        <p:txBody>
          <a:bodyPr/>
          <a:lstStyle>
            <a:lvl1pPr algn="l">
              <a:defRPr sz="2800">
                <a:solidFill>
                  <a:schemeClr val="accent6">
                    <a:lumMod val="25000"/>
                  </a:schemeClr>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F18E6DCE-139C-CC4E-B0B6-123AD8E8FCE9}"/>
              </a:ext>
            </a:extLst>
          </p:cNvPr>
          <p:cNvSpPr/>
          <p:nvPr userDrawn="1"/>
        </p:nvSpPr>
        <p:spPr>
          <a:xfrm rot="5400000">
            <a:off x="2100584" y="3988553"/>
            <a:ext cx="1238865" cy="4500877"/>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08358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6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27990C-F194-054B-A893-BF7599D553A9}"/>
              </a:ext>
            </a:extLst>
          </p:cNvPr>
          <p:cNvSpPr>
            <a:spLocks noGrp="1"/>
          </p:cNvSpPr>
          <p:nvPr>
            <p:ph type="pic" sz="quarter" idx="16"/>
          </p:nvPr>
        </p:nvSpPr>
        <p:spPr>
          <a:xfrm>
            <a:off x="7121102" y="-1"/>
            <a:ext cx="4500877" cy="5410613"/>
          </a:xfrm>
        </p:spPr>
        <p:txBody>
          <a:bodyPr/>
          <a:lstStyle/>
          <a:p>
            <a:r>
              <a:rPr lang="en-US"/>
              <a:t>Click icon to add picture</a:t>
            </a:r>
            <a:endParaRPr lang="en-US" dirty="0"/>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825908" y="3411049"/>
            <a:ext cx="5589639" cy="2720351"/>
          </a:xfrm>
        </p:spPr>
        <p:txBody>
          <a:bodyPr/>
          <a:lstStyle>
            <a:lvl1pPr>
              <a:defRPr>
                <a:solidFill>
                  <a:schemeClr val="accent6">
                    <a:lumMod val="25000"/>
                  </a:schemeClr>
                </a:solidFill>
              </a:defRPr>
            </a:lvl1pPr>
          </a:lstStyle>
          <a:p>
            <a:pPr lvl="0"/>
            <a:r>
              <a:rPr lang="en-US"/>
              <a:t>Edit Master text styles</a:t>
            </a:r>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825908" y="2164017"/>
            <a:ext cx="5589639" cy="706964"/>
          </a:xfrm>
        </p:spPr>
        <p:txBody>
          <a:bodyPr/>
          <a:lstStyle>
            <a:lvl1pPr algn="l">
              <a:defRPr sz="2800">
                <a:solidFill>
                  <a:schemeClr val="accent6">
                    <a:lumMod val="25000"/>
                  </a:schemeClr>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F18E6DCE-139C-CC4E-B0B6-123AD8E8FCE9}"/>
              </a:ext>
            </a:extLst>
          </p:cNvPr>
          <p:cNvSpPr/>
          <p:nvPr userDrawn="1"/>
        </p:nvSpPr>
        <p:spPr>
          <a:xfrm rot="5400000">
            <a:off x="8752106" y="3988553"/>
            <a:ext cx="1238865" cy="4500877"/>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78659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7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27990C-F194-054B-A893-BF7599D553A9}"/>
              </a:ext>
            </a:extLst>
          </p:cNvPr>
          <p:cNvSpPr>
            <a:spLocks noGrp="1"/>
          </p:cNvSpPr>
          <p:nvPr>
            <p:ph type="pic" sz="quarter" idx="16"/>
          </p:nvPr>
        </p:nvSpPr>
        <p:spPr>
          <a:xfrm>
            <a:off x="7121102" y="-1"/>
            <a:ext cx="4500877" cy="5410613"/>
          </a:xfrm>
        </p:spPr>
        <p:txBody>
          <a:bodyPr/>
          <a:lstStyle/>
          <a:p>
            <a:r>
              <a:rPr lang="en-US"/>
              <a:t>Click icon to add picture</a:t>
            </a:r>
            <a:endParaRPr lang="en-US" dirty="0"/>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825908" y="3411049"/>
            <a:ext cx="5589639" cy="2720351"/>
          </a:xfrm>
        </p:spPr>
        <p:txBody>
          <a:bodyPr/>
          <a:lstStyle>
            <a:lvl1pPr>
              <a:defRPr>
                <a:solidFill>
                  <a:schemeClr val="accent6">
                    <a:lumMod val="25000"/>
                  </a:schemeClr>
                </a:solidFill>
              </a:defRPr>
            </a:lvl1pPr>
          </a:lstStyle>
          <a:p>
            <a:pPr lvl="0"/>
            <a:r>
              <a:rPr lang="en-US"/>
              <a:t>Edit Master text styles</a:t>
            </a:r>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825908" y="2164017"/>
            <a:ext cx="5589639" cy="706964"/>
          </a:xfrm>
        </p:spPr>
        <p:txBody>
          <a:bodyPr/>
          <a:lstStyle>
            <a:lvl1pPr algn="l">
              <a:defRPr sz="2800">
                <a:solidFill>
                  <a:schemeClr val="accent6">
                    <a:lumMod val="25000"/>
                  </a:schemeClr>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6530DB7E-BA81-8048-8B97-2981A0895050}"/>
              </a:ext>
            </a:extLst>
          </p:cNvPr>
          <p:cNvPicPr>
            <a:picLocks noChangeAspect="1"/>
          </p:cNvPicPr>
          <p:nvPr userDrawn="1"/>
        </p:nvPicPr>
        <p:blipFill>
          <a:blip r:embed="rId2"/>
          <a:stretch>
            <a:fillRect/>
          </a:stretch>
        </p:blipFill>
        <p:spPr>
          <a:xfrm>
            <a:off x="7129203" y="5619559"/>
            <a:ext cx="4492524" cy="1238865"/>
          </a:xfrm>
          <a:prstGeom prst="rect">
            <a:avLst/>
          </a:prstGeom>
        </p:spPr>
      </p:pic>
    </p:spTree>
    <p:extLst>
      <p:ext uri="{BB962C8B-B14F-4D97-AF65-F5344CB8AC3E}">
        <p14:creationId xmlns:p14="http://schemas.microsoft.com/office/powerpoint/2010/main" val="19526136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4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27990C-F194-054B-A893-BF7599D553A9}"/>
              </a:ext>
            </a:extLst>
          </p:cNvPr>
          <p:cNvSpPr>
            <a:spLocks noGrp="1"/>
          </p:cNvSpPr>
          <p:nvPr>
            <p:ph type="pic" sz="quarter" idx="16"/>
          </p:nvPr>
        </p:nvSpPr>
        <p:spPr>
          <a:xfrm>
            <a:off x="477681" y="1664333"/>
            <a:ext cx="2230354" cy="2384163"/>
          </a:xfrm>
        </p:spPr>
        <p:txBody>
          <a:bodyPr/>
          <a:lstStyle/>
          <a:p>
            <a:r>
              <a:rPr lang="en-US"/>
              <a:t>Click icon to add picture</a:t>
            </a:r>
            <a:endParaRPr lang="en-US" dirty="0"/>
          </a:p>
        </p:txBody>
      </p:sp>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3364177" y="3411049"/>
            <a:ext cx="4760743" cy="2720351"/>
          </a:xfrm>
        </p:spPr>
        <p:txBody>
          <a:bodyPr/>
          <a:lstStyle>
            <a:lvl1pPr>
              <a:defRPr>
                <a:solidFill>
                  <a:schemeClr val="accent6">
                    <a:lumMod val="25000"/>
                  </a:schemeClr>
                </a:solidFill>
              </a:defRPr>
            </a:lvl1pPr>
          </a:lstStyle>
          <a:p>
            <a:pPr lvl="0"/>
            <a:r>
              <a:rPr lang="en-US"/>
              <a:t>Edit Master text styles</a:t>
            </a:r>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3364177" y="2164017"/>
            <a:ext cx="4760743" cy="706964"/>
          </a:xfrm>
        </p:spPr>
        <p:txBody>
          <a:bodyPr/>
          <a:lstStyle>
            <a:lvl1pPr algn="ctr">
              <a:defRPr sz="2800">
                <a:solidFill>
                  <a:schemeClr val="accent6">
                    <a:lumMod val="25000"/>
                  </a:schemeClr>
                </a:solidFill>
              </a:defRPr>
            </a:lvl1pPr>
          </a:lstStyle>
          <a:p>
            <a:r>
              <a:rPr lang="en-US"/>
              <a:t>Click to edit Master title style</a:t>
            </a:r>
            <a:endParaRPr lang="en-US" dirty="0"/>
          </a:p>
        </p:txBody>
      </p:sp>
      <p:sp>
        <p:nvSpPr>
          <p:cNvPr id="11" name="Text Placeholder 23">
            <a:extLst>
              <a:ext uri="{FF2B5EF4-FFF2-40B4-BE49-F238E27FC236}">
                <a16:creationId xmlns:a16="http://schemas.microsoft.com/office/drawing/2014/main" id="{E62A9925-6696-CE43-A3B5-FFFF0B7B633F}"/>
              </a:ext>
            </a:extLst>
          </p:cNvPr>
          <p:cNvSpPr>
            <a:spLocks noGrp="1"/>
          </p:cNvSpPr>
          <p:nvPr>
            <p:ph type="body" sz="quarter" idx="17"/>
          </p:nvPr>
        </p:nvSpPr>
        <p:spPr>
          <a:xfrm>
            <a:off x="8370640" y="3411049"/>
            <a:ext cx="3111825" cy="2720351"/>
          </a:xfrm>
        </p:spPr>
        <p:txBody>
          <a:bodyPr/>
          <a:lstStyle>
            <a:lvl1pPr>
              <a:defRPr>
                <a:solidFill>
                  <a:schemeClr val="accent6">
                    <a:lumMod val="25000"/>
                  </a:schemeClr>
                </a:solidFill>
              </a:defRPr>
            </a:lvl1pPr>
          </a:lstStyle>
          <a:p>
            <a:pPr lvl="0"/>
            <a:r>
              <a:rPr lang="en-US"/>
              <a:t>Edit Master text styles</a:t>
            </a:r>
          </a:p>
        </p:txBody>
      </p:sp>
      <p:pic>
        <p:nvPicPr>
          <p:cNvPr id="12" name="Picture 11">
            <a:extLst>
              <a:ext uri="{FF2B5EF4-FFF2-40B4-BE49-F238E27FC236}">
                <a16:creationId xmlns:a16="http://schemas.microsoft.com/office/drawing/2014/main" id="{792A802E-6648-E84F-954B-8E221E5BE7CA}"/>
              </a:ext>
            </a:extLst>
          </p:cNvPr>
          <p:cNvPicPr>
            <a:picLocks noChangeAspect="1"/>
          </p:cNvPicPr>
          <p:nvPr userDrawn="1"/>
        </p:nvPicPr>
        <p:blipFill>
          <a:blip r:embed="rId2"/>
          <a:stretch>
            <a:fillRect/>
          </a:stretch>
        </p:blipFill>
        <p:spPr>
          <a:xfrm>
            <a:off x="477684" y="-1"/>
            <a:ext cx="2253215" cy="1654353"/>
          </a:xfrm>
          <a:prstGeom prst="rect">
            <a:avLst/>
          </a:prstGeom>
        </p:spPr>
      </p:pic>
      <p:pic>
        <p:nvPicPr>
          <p:cNvPr id="13" name="Picture 12">
            <a:extLst>
              <a:ext uri="{FF2B5EF4-FFF2-40B4-BE49-F238E27FC236}">
                <a16:creationId xmlns:a16="http://schemas.microsoft.com/office/drawing/2014/main" id="{2ED6C659-1647-294E-85A9-47BCB64CE6AB}"/>
              </a:ext>
            </a:extLst>
          </p:cNvPr>
          <p:cNvPicPr>
            <a:picLocks noChangeAspect="1"/>
          </p:cNvPicPr>
          <p:nvPr userDrawn="1"/>
        </p:nvPicPr>
        <p:blipFill>
          <a:blip r:embed="rId2"/>
          <a:stretch>
            <a:fillRect/>
          </a:stretch>
        </p:blipFill>
        <p:spPr>
          <a:xfrm rot="10800000">
            <a:off x="477679" y="4048073"/>
            <a:ext cx="2253215" cy="2809926"/>
          </a:xfrm>
          <a:prstGeom prst="rect">
            <a:avLst/>
          </a:prstGeom>
        </p:spPr>
      </p:pic>
    </p:spTree>
    <p:extLst>
      <p:ext uri="{BB962C8B-B14F-4D97-AF65-F5344CB8AC3E}">
        <p14:creationId xmlns:p14="http://schemas.microsoft.com/office/powerpoint/2010/main" val="6279499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24_Blank">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2959100" y="3360249"/>
            <a:ext cx="8394700" cy="2964775"/>
          </a:xfrm>
        </p:spPr>
        <p:txBody>
          <a:bodyPr/>
          <a:lstStyle>
            <a:lvl1pPr>
              <a:defRPr>
                <a:solidFill>
                  <a:schemeClr val="accent6">
                    <a:lumMod val="25000"/>
                  </a:schemeClr>
                </a:solidFill>
              </a:defRPr>
            </a:lvl1pPr>
          </a:lstStyle>
          <a:p>
            <a:pPr lvl="0"/>
            <a:r>
              <a:rPr lang="en-US"/>
              <a:t>Edit Master text styles</a:t>
            </a:r>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2959100" y="2113217"/>
            <a:ext cx="8394700" cy="706964"/>
          </a:xfrm>
        </p:spPr>
        <p:txBody>
          <a:bodyPr/>
          <a:lstStyle>
            <a:lvl1pPr algn="ctr">
              <a:defRPr sz="2800">
                <a:solidFill>
                  <a:schemeClr val="accent6">
                    <a:lumMod val="25000"/>
                  </a:schemeClr>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792A802E-6648-E84F-954B-8E221E5BE7CA}"/>
              </a:ext>
            </a:extLst>
          </p:cNvPr>
          <p:cNvPicPr>
            <a:picLocks noChangeAspect="1"/>
          </p:cNvPicPr>
          <p:nvPr userDrawn="1"/>
        </p:nvPicPr>
        <p:blipFill>
          <a:blip r:embed="rId2"/>
          <a:stretch>
            <a:fillRect/>
          </a:stretch>
        </p:blipFill>
        <p:spPr>
          <a:xfrm>
            <a:off x="477683" y="-1"/>
            <a:ext cx="1922619" cy="1917701"/>
          </a:xfrm>
          <a:prstGeom prst="rect">
            <a:avLst/>
          </a:prstGeom>
        </p:spPr>
      </p:pic>
    </p:spTree>
    <p:extLst>
      <p:ext uri="{BB962C8B-B14F-4D97-AF65-F5344CB8AC3E}">
        <p14:creationId xmlns:p14="http://schemas.microsoft.com/office/powerpoint/2010/main" val="3268621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5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CDCB97-1740-E84D-96A1-A393FE909B38}"/>
              </a:ext>
            </a:extLst>
          </p:cNvPr>
          <p:cNvSpPr/>
          <p:nvPr userDrawn="1"/>
        </p:nvSpPr>
        <p:spPr>
          <a:xfrm>
            <a:off x="477680" y="1"/>
            <a:ext cx="1922620" cy="19177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27C435C4-10B7-D64B-A1FB-8B08DA0060B7}"/>
              </a:ext>
            </a:extLst>
          </p:cNvPr>
          <p:cNvSpPr>
            <a:spLocks noGrp="1"/>
          </p:cNvSpPr>
          <p:nvPr>
            <p:ph type="body" sz="quarter" idx="15"/>
          </p:nvPr>
        </p:nvSpPr>
        <p:spPr>
          <a:xfrm>
            <a:off x="2959100" y="3360249"/>
            <a:ext cx="8394700" cy="2964775"/>
          </a:xfrm>
        </p:spPr>
        <p:txBody>
          <a:bodyPr/>
          <a:lstStyle>
            <a:lvl1pPr>
              <a:defRPr>
                <a:solidFill>
                  <a:schemeClr val="accent6">
                    <a:lumMod val="25000"/>
                  </a:schemeClr>
                </a:solidFill>
              </a:defRPr>
            </a:lvl1pPr>
          </a:lstStyle>
          <a:p>
            <a:pPr lvl="0"/>
            <a:r>
              <a:rPr lang="en-US"/>
              <a:t>Edit Master text styles</a:t>
            </a:r>
          </a:p>
        </p:txBody>
      </p:sp>
      <p:sp>
        <p:nvSpPr>
          <p:cNvPr id="7" name="Title 1">
            <a:extLst>
              <a:ext uri="{FF2B5EF4-FFF2-40B4-BE49-F238E27FC236}">
                <a16:creationId xmlns:a16="http://schemas.microsoft.com/office/drawing/2014/main" id="{BAA03F43-C881-7F47-AE4B-BE1732B667A5}"/>
              </a:ext>
            </a:extLst>
          </p:cNvPr>
          <p:cNvSpPr>
            <a:spLocks noGrp="1"/>
          </p:cNvSpPr>
          <p:nvPr>
            <p:ph type="title"/>
          </p:nvPr>
        </p:nvSpPr>
        <p:spPr>
          <a:xfrm>
            <a:off x="2959100" y="2113217"/>
            <a:ext cx="8394700" cy="706964"/>
          </a:xfrm>
        </p:spPr>
        <p:txBody>
          <a:bodyPr/>
          <a:lstStyle>
            <a:lvl1pPr algn="ctr">
              <a:defRPr sz="2800">
                <a:solidFill>
                  <a:schemeClr val="accent6">
                    <a:lumMod val="2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2312887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20_Blank">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3364177" y="3411049"/>
            <a:ext cx="4760743" cy="2720351"/>
          </a:xfrm>
        </p:spPr>
        <p:txBody>
          <a:bodyPr/>
          <a:lstStyle>
            <a:lvl1pPr>
              <a:defRPr>
                <a:solidFill>
                  <a:schemeClr val="accent6">
                    <a:lumMod val="25000"/>
                  </a:schemeClr>
                </a:solidFill>
              </a:defRPr>
            </a:lvl1pPr>
          </a:lstStyle>
          <a:p>
            <a:pPr lvl="0"/>
            <a:r>
              <a:rPr lang="en-US"/>
              <a:t>Edit Master text styles</a:t>
            </a:r>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3364177" y="2164017"/>
            <a:ext cx="4760743" cy="706964"/>
          </a:xfrm>
        </p:spPr>
        <p:txBody>
          <a:bodyPr/>
          <a:lstStyle>
            <a:lvl1pPr algn="ctr">
              <a:defRPr sz="2800">
                <a:solidFill>
                  <a:schemeClr val="accent6">
                    <a:lumMod val="25000"/>
                  </a:schemeClr>
                </a:solidFill>
              </a:defRPr>
            </a:lvl1pPr>
          </a:lstStyle>
          <a:p>
            <a:r>
              <a:rPr lang="en-US"/>
              <a:t>Click to edit Master title style</a:t>
            </a:r>
            <a:endParaRPr lang="en-US" dirty="0"/>
          </a:p>
        </p:txBody>
      </p:sp>
      <p:sp>
        <p:nvSpPr>
          <p:cNvPr id="11" name="Text Placeholder 23">
            <a:extLst>
              <a:ext uri="{FF2B5EF4-FFF2-40B4-BE49-F238E27FC236}">
                <a16:creationId xmlns:a16="http://schemas.microsoft.com/office/drawing/2014/main" id="{E62A9925-6696-CE43-A3B5-FFFF0B7B633F}"/>
              </a:ext>
            </a:extLst>
          </p:cNvPr>
          <p:cNvSpPr>
            <a:spLocks noGrp="1"/>
          </p:cNvSpPr>
          <p:nvPr>
            <p:ph type="body" sz="quarter" idx="17"/>
          </p:nvPr>
        </p:nvSpPr>
        <p:spPr>
          <a:xfrm>
            <a:off x="8370640" y="3411049"/>
            <a:ext cx="3111825" cy="2720351"/>
          </a:xfrm>
        </p:spPr>
        <p:txBody>
          <a:bodyPr/>
          <a:lstStyle>
            <a:lvl1pPr>
              <a:defRPr>
                <a:solidFill>
                  <a:schemeClr val="accent6">
                    <a:lumMod val="25000"/>
                  </a:schemeClr>
                </a:solidFill>
              </a:defRPr>
            </a:lvl1pPr>
          </a:lstStyle>
          <a:p>
            <a:pPr lvl="0"/>
            <a:r>
              <a:rPr lang="en-US"/>
              <a:t>Edit Master text styles</a:t>
            </a:r>
          </a:p>
        </p:txBody>
      </p:sp>
      <p:pic>
        <p:nvPicPr>
          <p:cNvPr id="12" name="Picture 11">
            <a:extLst>
              <a:ext uri="{FF2B5EF4-FFF2-40B4-BE49-F238E27FC236}">
                <a16:creationId xmlns:a16="http://schemas.microsoft.com/office/drawing/2014/main" id="{792A802E-6648-E84F-954B-8E221E5BE7CA}"/>
              </a:ext>
            </a:extLst>
          </p:cNvPr>
          <p:cNvPicPr>
            <a:picLocks noChangeAspect="1"/>
          </p:cNvPicPr>
          <p:nvPr userDrawn="1"/>
        </p:nvPicPr>
        <p:blipFill>
          <a:blip r:embed="rId2"/>
          <a:stretch>
            <a:fillRect/>
          </a:stretch>
        </p:blipFill>
        <p:spPr>
          <a:xfrm>
            <a:off x="477684" y="-1"/>
            <a:ext cx="2253215" cy="6858001"/>
          </a:xfrm>
          <a:prstGeom prst="rect">
            <a:avLst/>
          </a:prstGeom>
        </p:spPr>
      </p:pic>
    </p:spTree>
    <p:extLst>
      <p:ext uri="{BB962C8B-B14F-4D97-AF65-F5344CB8AC3E}">
        <p14:creationId xmlns:p14="http://schemas.microsoft.com/office/powerpoint/2010/main" val="40315730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1_Blank">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84744578-1811-014A-AA8D-E8B570066EB1}"/>
              </a:ext>
            </a:extLst>
          </p:cNvPr>
          <p:cNvSpPr>
            <a:spLocks noGrp="1"/>
          </p:cNvSpPr>
          <p:nvPr>
            <p:ph type="body" sz="quarter" idx="15"/>
          </p:nvPr>
        </p:nvSpPr>
        <p:spPr>
          <a:xfrm>
            <a:off x="3364177" y="3411049"/>
            <a:ext cx="4760743" cy="2720351"/>
          </a:xfrm>
        </p:spPr>
        <p:txBody>
          <a:bodyPr/>
          <a:lstStyle>
            <a:lvl1pPr>
              <a:defRPr>
                <a:solidFill>
                  <a:schemeClr val="accent6">
                    <a:lumMod val="25000"/>
                  </a:schemeClr>
                </a:solidFill>
              </a:defRPr>
            </a:lvl1pPr>
          </a:lstStyle>
          <a:p>
            <a:pPr lvl="0"/>
            <a:r>
              <a:rPr lang="en-US"/>
              <a:t>Edit Master text styles</a:t>
            </a:r>
          </a:p>
        </p:txBody>
      </p:sp>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3364177" y="2164017"/>
            <a:ext cx="4760743" cy="706964"/>
          </a:xfrm>
        </p:spPr>
        <p:txBody>
          <a:bodyPr/>
          <a:lstStyle>
            <a:lvl1pPr algn="ctr">
              <a:defRPr sz="2800">
                <a:solidFill>
                  <a:schemeClr val="accent6">
                    <a:lumMod val="25000"/>
                  </a:schemeClr>
                </a:solidFill>
              </a:defRPr>
            </a:lvl1pPr>
          </a:lstStyle>
          <a:p>
            <a:r>
              <a:rPr lang="en-US"/>
              <a:t>Click to edit Master title style</a:t>
            </a:r>
            <a:endParaRPr lang="en-US" dirty="0"/>
          </a:p>
        </p:txBody>
      </p:sp>
      <p:sp>
        <p:nvSpPr>
          <p:cNvPr id="11" name="Text Placeholder 23">
            <a:extLst>
              <a:ext uri="{FF2B5EF4-FFF2-40B4-BE49-F238E27FC236}">
                <a16:creationId xmlns:a16="http://schemas.microsoft.com/office/drawing/2014/main" id="{E62A9925-6696-CE43-A3B5-FFFF0B7B633F}"/>
              </a:ext>
            </a:extLst>
          </p:cNvPr>
          <p:cNvSpPr>
            <a:spLocks noGrp="1"/>
          </p:cNvSpPr>
          <p:nvPr>
            <p:ph type="body" sz="quarter" idx="17"/>
          </p:nvPr>
        </p:nvSpPr>
        <p:spPr>
          <a:xfrm>
            <a:off x="8370640" y="3411049"/>
            <a:ext cx="3111825" cy="2720351"/>
          </a:xfrm>
        </p:spPr>
        <p:txBody>
          <a:bodyPr/>
          <a:lstStyle>
            <a:lvl1pPr>
              <a:defRPr>
                <a:solidFill>
                  <a:schemeClr val="accent6">
                    <a:lumMod val="25000"/>
                  </a:schemeClr>
                </a:solidFill>
              </a:defRPr>
            </a:lvl1pPr>
          </a:lstStyle>
          <a:p>
            <a:pPr lvl="0"/>
            <a:r>
              <a:rPr lang="en-US"/>
              <a:t>Edit Master text styles</a:t>
            </a:r>
          </a:p>
        </p:txBody>
      </p:sp>
      <p:sp>
        <p:nvSpPr>
          <p:cNvPr id="6" name="Rectangle 5">
            <a:extLst>
              <a:ext uri="{FF2B5EF4-FFF2-40B4-BE49-F238E27FC236}">
                <a16:creationId xmlns:a16="http://schemas.microsoft.com/office/drawing/2014/main" id="{ECA056FF-9400-F042-B795-9EC2E38CA6C1}"/>
              </a:ext>
            </a:extLst>
          </p:cNvPr>
          <p:cNvSpPr/>
          <p:nvPr userDrawn="1"/>
        </p:nvSpPr>
        <p:spPr>
          <a:xfrm>
            <a:off x="477681" y="0"/>
            <a:ext cx="2253216" cy="686629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8560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879351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9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49AA2C-14CE-B645-BDF0-D4B4563D11C7}"/>
              </a:ext>
            </a:extLst>
          </p:cNvPr>
          <p:cNvSpPr/>
          <p:nvPr userDrawn="1"/>
        </p:nvSpPr>
        <p:spPr>
          <a:xfrm>
            <a:off x="0" y="-8293"/>
            <a:ext cx="5486400" cy="686629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1462955-74F4-6146-987E-3D047E6ECE2F}"/>
              </a:ext>
            </a:extLst>
          </p:cNvPr>
          <p:cNvSpPr>
            <a:spLocks noGrp="1"/>
          </p:cNvSpPr>
          <p:nvPr>
            <p:ph type="title"/>
          </p:nvPr>
        </p:nvSpPr>
        <p:spPr>
          <a:xfrm>
            <a:off x="545354" y="1089783"/>
            <a:ext cx="4389502" cy="706964"/>
          </a:xfrm>
        </p:spPr>
        <p:txBody>
          <a:bodyPr/>
          <a:lstStyle>
            <a:lvl1pPr>
              <a:defRPr>
                <a:solidFill>
                  <a:schemeClr val="bg1"/>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3A547EBD-CD32-6840-9E33-A1439708BD3B}"/>
              </a:ext>
            </a:extLst>
          </p:cNvPr>
          <p:cNvSpPr>
            <a:spLocks noGrp="1"/>
          </p:cNvSpPr>
          <p:nvPr>
            <p:ph idx="1"/>
          </p:nvPr>
        </p:nvSpPr>
        <p:spPr>
          <a:xfrm>
            <a:off x="545354" y="2743624"/>
            <a:ext cx="4389502" cy="33927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57875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30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49AA2C-14CE-B645-BDF0-D4B4563D11C7}"/>
              </a:ext>
            </a:extLst>
          </p:cNvPr>
          <p:cNvSpPr/>
          <p:nvPr userDrawn="1"/>
        </p:nvSpPr>
        <p:spPr>
          <a:xfrm>
            <a:off x="6705600" y="-8293"/>
            <a:ext cx="5486400" cy="686629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1462955-74F4-6146-987E-3D047E6ECE2F}"/>
              </a:ext>
            </a:extLst>
          </p:cNvPr>
          <p:cNvSpPr>
            <a:spLocks noGrp="1"/>
          </p:cNvSpPr>
          <p:nvPr>
            <p:ph type="title"/>
          </p:nvPr>
        </p:nvSpPr>
        <p:spPr>
          <a:xfrm>
            <a:off x="7250954" y="1089783"/>
            <a:ext cx="4389502" cy="706964"/>
          </a:xfrm>
        </p:spPr>
        <p:txBody>
          <a:bodyPr/>
          <a:lstStyle>
            <a:lvl1pPr>
              <a:defRPr>
                <a:solidFill>
                  <a:schemeClr val="bg1"/>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3A547EBD-CD32-6840-9E33-A1439708BD3B}"/>
              </a:ext>
            </a:extLst>
          </p:cNvPr>
          <p:cNvSpPr>
            <a:spLocks noGrp="1"/>
          </p:cNvSpPr>
          <p:nvPr>
            <p:ph idx="1"/>
          </p:nvPr>
        </p:nvSpPr>
        <p:spPr>
          <a:xfrm>
            <a:off x="7250954" y="2743624"/>
            <a:ext cx="4389502" cy="33927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aphicFrame>
        <p:nvGraphicFramePr>
          <p:cNvPr id="3" name="Chart 2">
            <a:extLst>
              <a:ext uri="{FF2B5EF4-FFF2-40B4-BE49-F238E27FC236}">
                <a16:creationId xmlns:a16="http://schemas.microsoft.com/office/drawing/2014/main" id="{FD55A967-7283-774A-B8E8-74C72AD0E730}"/>
              </a:ext>
            </a:extLst>
          </p:cNvPr>
          <p:cNvGraphicFramePr/>
          <p:nvPr userDrawn="1">
            <p:extLst>
              <p:ext uri="{D42A27DB-BD31-4B8C-83A1-F6EECF244321}">
                <p14:modId xmlns:p14="http://schemas.microsoft.com/office/powerpoint/2010/main" val="1840576358"/>
              </p:ext>
            </p:extLst>
          </p:nvPr>
        </p:nvGraphicFramePr>
        <p:xfrm>
          <a:off x="-606715" y="806053"/>
          <a:ext cx="7857670" cy="52384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15794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9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49AA2C-14CE-B645-BDF0-D4B4563D11C7}"/>
              </a:ext>
            </a:extLst>
          </p:cNvPr>
          <p:cNvSpPr/>
          <p:nvPr userDrawn="1"/>
        </p:nvSpPr>
        <p:spPr>
          <a:xfrm>
            <a:off x="6705600" y="-8293"/>
            <a:ext cx="5486400" cy="686629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1462955-74F4-6146-987E-3D047E6ECE2F}"/>
              </a:ext>
            </a:extLst>
          </p:cNvPr>
          <p:cNvSpPr>
            <a:spLocks noGrp="1"/>
          </p:cNvSpPr>
          <p:nvPr>
            <p:ph type="title"/>
          </p:nvPr>
        </p:nvSpPr>
        <p:spPr>
          <a:xfrm>
            <a:off x="7250954" y="1089783"/>
            <a:ext cx="4389502" cy="706964"/>
          </a:xfrm>
        </p:spPr>
        <p:txBody>
          <a:bodyPr/>
          <a:lstStyle>
            <a:lvl1pPr>
              <a:defRPr>
                <a:solidFill>
                  <a:schemeClr val="bg1"/>
                </a:solidFill>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3A547EBD-CD32-6840-9E33-A1439708BD3B}"/>
              </a:ext>
            </a:extLst>
          </p:cNvPr>
          <p:cNvSpPr>
            <a:spLocks noGrp="1"/>
          </p:cNvSpPr>
          <p:nvPr>
            <p:ph idx="1"/>
          </p:nvPr>
        </p:nvSpPr>
        <p:spPr>
          <a:xfrm>
            <a:off x="7250954" y="2743624"/>
            <a:ext cx="4389502" cy="33927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64002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E969E8-6B05-8842-A0B8-DD63062C5BD7}"/>
              </a:ext>
            </a:extLst>
          </p:cNvPr>
          <p:cNvSpPr>
            <a:spLocks noGrp="1"/>
          </p:cNvSpPr>
          <p:nvPr>
            <p:ph type="pic" sz="quarter" idx="10"/>
          </p:nvPr>
        </p:nvSpPr>
        <p:spPr>
          <a:xfrm>
            <a:off x="0" y="424"/>
            <a:ext cx="12192000" cy="3098041"/>
          </a:xfrm>
        </p:spPr>
        <p:txBody>
          <a:bodyPr/>
          <a:lstStyle/>
          <a:p>
            <a:r>
              <a:rPr lang="en-US"/>
              <a:t>Click icon to add picture</a:t>
            </a:r>
          </a:p>
        </p:txBody>
      </p:sp>
      <p:pic>
        <p:nvPicPr>
          <p:cNvPr id="6" name="Picture 5">
            <a:extLst>
              <a:ext uri="{FF2B5EF4-FFF2-40B4-BE49-F238E27FC236}">
                <a16:creationId xmlns:a16="http://schemas.microsoft.com/office/drawing/2014/main" id="{E2641144-E82E-E74C-90CE-C34BFA1A47E6}"/>
              </a:ext>
            </a:extLst>
          </p:cNvPr>
          <p:cNvPicPr>
            <a:picLocks noChangeAspect="1"/>
          </p:cNvPicPr>
          <p:nvPr userDrawn="1"/>
        </p:nvPicPr>
        <p:blipFill>
          <a:blip r:embed="rId2"/>
          <a:stretch>
            <a:fillRect/>
          </a:stretch>
        </p:blipFill>
        <p:spPr>
          <a:xfrm>
            <a:off x="0" y="3098041"/>
            <a:ext cx="12192000" cy="136478"/>
          </a:xfrm>
          <a:prstGeom prst="rect">
            <a:avLst/>
          </a:prstGeom>
        </p:spPr>
      </p:pic>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1503335" y="3488362"/>
            <a:ext cx="8761413" cy="706964"/>
          </a:xfrm>
        </p:spPr>
        <p:txBody>
          <a:bodyPr/>
          <a:lstStyle>
            <a:lvl1pPr algn="ctr">
              <a:defRPr>
                <a:solidFill>
                  <a:schemeClr val="accent6">
                    <a:lumMod val="25000"/>
                  </a:schemeClr>
                </a:solidFill>
              </a:defRPr>
            </a:lvl1pPr>
          </a:lstStyle>
          <a:p>
            <a:r>
              <a:rPr lang="en-US"/>
              <a:t>Click to edit Master title style</a:t>
            </a:r>
            <a:endParaRPr lang="en-US" dirty="0"/>
          </a:p>
        </p:txBody>
      </p:sp>
      <p:sp>
        <p:nvSpPr>
          <p:cNvPr id="7" name="Text Placeholder 23">
            <a:extLst>
              <a:ext uri="{FF2B5EF4-FFF2-40B4-BE49-F238E27FC236}">
                <a16:creationId xmlns:a16="http://schemas.microsoft.com/office/drawing/2014/main" id="{260C716E-26F3-9540-9889-C2119E1475AD}"/>
              </a:ext>
            </a:extLst>
          </p:cNvPr>
          <p:cNvSpPr>
            <a:spLocks noGrp="1"/>
          </p:cNvSpPr>
          <p:nvPr>
            <p:ph type="body" sz="quarter" idx="13"/>
          </p:nvPr>
        </p:nvSpPr>
        <p:spPr>
          <a:xfrm>
            <a:off x="791822" y="4517409"/>
            <a:ext cx="4844955" cy="17469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3">
            <a:extLst>
              <a:ext uri="{FF2B5EF4-FFF2-40B4-BE49-F238E27FC236}">
                <a16:creationId xmlns:a16="http://schemas.microsoft.com/office/drawing/2014/main" id="{ADBE67F7-FDEA-DC41-86C7-482EDF101E23}"/>
              </a:ext>
            </a:extLst>
          </p:cNvPr>
          <p:cNvSpPr>
            <a:spLocks noGrp="1"/>
          </p:cNvSpPr>
          <p:nvPr>
            <p:ph type="body" sz="quarter" idx="14"/>
          </p:nvPr>
        </p:nvSpPr>
        <p:spPr>
          <a:xfrm>
            <a:off x="6169039" y="4517409"/>
            <a:ext cx="4844955" cy="17469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40024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E969E8-6B05-8842-A0B8-DD63062C5BD7}"/>
              </a:ext>
            </a:extLst>
          </p:cNvPr>
          <p:cNvSpPr>
            <a:spLocks noGrp="1"/>
          </p:cNvSpPr>
          <p:nvPr>
            <p:ph type="pic" sz="quarter" idx="10"/>
          </p:nvPr>
        </p:nvSpPr>
        <p:spPr>
          <a:xfrm>
            <a:off x="0" y="3760383"/>
            <a:ext cx="12192000" cy="3098041"/>
          </a:xfrm>
        </p:spPr>
        <p:txBody>
          <a:bodyPr/>
          <a:lstStyle/>
          <a:p>
            <a:r>
              <a:rPr lang="en-US"/>
              <a:t>Click icon to add picture</a:t>
            </a:r>
          </a:p>
        </p:txBody>
      </p:sp>
      <p:pic>
        <p:nvPicPr>
          <p:cNvPr id="6" name="Picture 5">
            <a:extLst>
              <a:ext uri="{FF2B5EF4-FFF2-40B4-BE49-F238E27FC236}">
                <a16:creationId xmlns:a16="http://schemas.microsoft.com/office/drawing/2014/main" id="{E2641144-E82E-E74C-90CE-C34BFA1A47E6}"/>
              </a:ext>
            </a:extLst>
          </p:cNvPr>
          <p:cNvPicPr>
            <a:picLocks noChangeAspect="1"/>
          </p:cNvPicPr>
          <p:nvPr userDrawn="1"/>
        </p:nvPicPr>
        <p:blipFill>
          <a:blip r:embed="rId2"/>
          <a:stretch>
            <a:fillRect/>
          </a:stretch>
        </p:blipFill>
        <p:spPr>
          <a:xfrm>
            <a:off x="0" y="3623481"/>
            <a:ext cx="12192000" cy="136478"/>
          </a:xfrm>
          <a:prstGeom prst="rect">
            <a:avLst/>
          </a:prstGeom>
        </p:spPr>
      </p:pic>
      <p:sp>
        <p:nvSpPr>
          <p:cNvPr id="7" name="Text Placeholder 23">
            <a:extLst>
              <a:ext uri="{FF2B5EF4-FFF2-40B4-BE49-F238E27FC236}">
                <a16:creationId xmlns:a16="http://schemas.microsoft.com/office/drawing/2014/main" id="{260C716E-26F3-9540-9889-C2119E1475AD}"/>
              </a:ext>
            </a:extLst>
          </p:cNvPr>
          <p:cNvSpPr>
            <a:spLocks noGrp="1"/>
          </p:cNvSpPr>
          <p:nvPr>
            <p:ph type="body" sz="quarter" idx="13"/>
          </p:nvPr>
        </p:nvSpPr>
        <p:spPr>
          <a:xfrm>
            <a:off x="1010185" y="1594059"/>
            <a:ext cx="4844955" cy="1746914"/>
          </a:xfrm>
        </p:spPr>
        <p:txBody>
          <a:bodyPr/>
          <a:lstStyle>
            <a:lvl1pPr>
              <a:defRPr b="0" i="0">
                <a:latin typeface="Poppins Light" pitchFamily="2" charset="77"/>
                <a:cs typeface="Poppins Light" pitchFamily="2" charset="77"/>
              </a:defRPr>
            </a:lvl1pPr>
            <a:lvl2pPr>
              <a:defRPr b="0" i="0">
                <a:latin typeface="Poppins Light" pitchFamily="2" charset="77"/>
                <a:cs typeface="Poppins Light" pitchFamily="2" charset="77"/>
              </a:defRPr>
            </a:lvl2pPr>
            <a:lvl3pPr>
              <a:defRPr b="0" i="0">
                <a:latin typeface="Poppins Light" pitchFamily="2" charset="77"/>
                <a:cs typeface="Poppins Light" pitchFamily="2" charset="77"/>
              </a:defRPr>
            </a:lvl3pPr>
            <a:lvl4pPr>
              <a:defRPr b="0" i="0">
                <a:latin typeface="Poppins Light" pitchFamily="2" charset="77"/>
                <a:cs typeface="Poppins Light" pitchFamily="2" charset="77"/>
              </a:defRPr>
            </a:lvl4pPr>
            <a:lvl5pPr>
              <a:defRPr b="0" i="0">
                <a:latin typeface="Poppins Light" pitchFamily="2" charset="77"/>
                <a:cs typeface="Poppins Ligh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3">
            <a:extLst>
              <a:ext uri="{FF2B5EF4-FFF2-40B4-BE49-F238E27FC236}">
                <a16:creationId xmlns:a16="http://schemas.microsoft.com/office/drawing/2014/main" id="{ADBE67F7-FDEA-DC41-86C7-482EDF101E23}"/>
              </a:ext>
            </a:extLst>
          </p:cNvPr>
          <p:cNvSpPr>
            <a:spLocks noGrp="1"/>
          </p:cNvSpPr>
          <p:nvPr>
            <p:ph type="body" sz="quarter" idx="14"/>
          </p:nvPr>
        </p:nvSpPr>
        <p:spPr>
          <a:xfrm>
            <a:off x="6387403" y="1594059"/>
            <a:ext cx="4844955" cy="1746914"/>
          </a:xfrm>
        </p:spPr>
        <p:txBody>
          <a:bodyPr/>
          <a:lstStyle>
            <a:lvl1pPr>
              <a:defRPr b="0" i="0">
                <a:latin typeface="Poppins Light" pitchFamily="2" charset="77"/>
                <a:cs typeface="Poppins Light" pitchFamily="2" charset="77"/>
              </a:defRPr>
            </a:lvl1pPr>
            <a:lvl2pPr>
              <a:defRPr b="0" i="0">
                <a:latin typeface="Poppins Light" pitchFamily="2" charset="77"/>
                <a:cs typeface="Poppins Light" pitchFamily="2" charset="77"/>
              </a:defRPr>
            </a:lvl2pPr>
            <a:lvl3pPr>
              <a:defRPr b="0" i="0">
                <a:latin typeface="Poppins Light" pitchFamily="2" charset="77"/>
                <a:cs typeface="Poppins Light" pitchFamily="2" charset="77"/>
              </a:defRPr>
            </a:lvl3pPr>
            <a:lvl4pPr>
              <a:defRPr b="0" i="0">
                <a:latin typeface="Poppins Light" pitchFamily="2" charset="77"/>
                <a:cs typeface="Poppins Light" pitchFamily="2" charset="77"/>
              </a:defRPr>
            </a:lvl4pPr>
            <a:lvl5pPr>
              <a:defRPr b="0" i="0">
                <a:latin typeface="Poppins Light" pitchFamily="2" charset="77"/>
                <a:cs typeface="Poppins Ligh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32D42FDA-3D6B-E542-B871-D9691A76366F}"/>
              </a:ext>
            </a:extLst>
          </p:cNvPr>
          <p:cNvSpPr>
            <a:spLocks noGrp="1"/>
          </p:cNvSpPr>
          <p:nvPr>
            <p:ph type="title"/>
          </p:nvPr>
        </p:nvSpPr>
        <p:spPr>
          <a:xfrm>
            <a:off x="1715297" y="618826"/>
            <a:ext cx="8761413" cy="706964"/>
          </a:xfrm>
        </p:spPr>
        <p:txBody>
          <a:bodyPr/>
          <a:lstStyle>
            <a:lvl1pPr algn="ctr">
              <a:defRPr>
                <a:solidFill>
                  <a:schemeClr val="accent6">
                    <a:lumMod val="2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358154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AA514C-F938-4D49-BBA0-776FDC63679D}"/>
              </a:ext>
            </a:extLst>
          </p:cNvPr>
          <p:cNvSpPr>
            <a:spLocks noGrp="1"/>
          </p:cNvSpPr>
          <p:nvPr>
            <p:ph type="title"/>
          </p:nvPr>
        </p:nvSpPr>
        <p:spPr>
          <a:xfrm>
            <a:off x="1154958" y="973668"/>
            <a:ext cx="9886085" cy="706964"/>
          </a:xfr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AA32E962-5C96-9F4F-9A1F-37A182789A4B}"/>
              </a:ext>
            </a:extLst>
          </p:cNvPr>
          <p:cNvSpPr>
            <a:spLocks noGrp="1"/>
          </p:cNvSpPr>
          <p:nvPr>
            <p:ph idx="1"/>
          </p:nvPr>
        </p:nvSpPr>
        <p:spPr>
          <a:xfrm>
            <a:off x="1154958" y="2101760"/>
            <a:ext cx="9886085" cy="3918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F337A1D8-2608-0644-83A8-0EC7B74347E3}"/>
              </a:ext>
            </a:extLst>
          </p:cNvPr>
          <p:cNvPicPr>
            <a:picLocks noChangeAspect="1"/>
          </p:cNvPicPr>
          <p:nvPr userDrawn="1"/>
        </p:nvPicPr>
        <p:blipFill>
          <a:blip r:embed="rId2"/>
          <a:stretch>
            <a:fillRect/>
          </a:stretch>
        </p:blipFill>
        <p:spPr>
          <a:xfrm>
            <a:off x="11643706" y="0"/>
            <a:ext cx="557395" cy="6858000"/>
          </a:xfrm>
          <a:prstGeom prst="rect">
            <a:avLst/>
          </a:prstGeom>
        </p:spPr>
      </p:pic>
      <p:pic>
        <p:nvPicPr>
          <p:cNvPr id="7" name="Picture 6">
            <a:extLst>
              <a:ext uri="{FF2B5EF4-FFF2-40B4-BE49-F238E27FC236}">
                <a16:creationId xmlns:a16="http://schemas.microsoft.com/office/drawing/2014/main" id="{4517D34E-0DF9-1C4A-9846-F3B01D5A0EE3}"/>
              </a:ext>
            </a:extLst>
          </p:cNvPr>
          <p:cNvPicPr>
            <a:picLocks noChangeAspect="1"/>
          </p:cNvPicPr>
          <p:nvPr userDrawn="1"/>
        </p:nvPicPr>
        <p:blipFill>
          <a:blip r:embed="rId2"/>
          <a:stretch>
            <a:fillRect/>
          </a:stretch>
        </p:blipFill>
        <p:spPr>
          <a:xfrm>
            <a:off x="2163" y="0"/>
            <a:ext cx="557395" cy="6858000"/>
          </a:xfrm>
          <a:prstGeom prst="rect">
            <a:avLst/>
          </a:prstGeom>
        </p:spPr>
      </p:pic>
    </p:spTree>
    <p:extLst>
      <p:ext uri="{BB962C8B-B14F-4D97-AF65-F5344CB8AC3E}">
        <p14:creationId xmlns:p14="http://schemas.microsoft.com/office/powerpoint/2010/main" val="17823917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54958" y="973668"/>
            <a:ext cx="9886085" cy="706964"/>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1154958" y="2101760"/>
            <a:ext cx="9886085" cy="3918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C95F024-EA15-C448-AE5A-CED7B204CEB0}"/>
              </a:ext>
            </a:extLst>
          </p:cNvPr>
          <p:cNvPicPr>
            <a:picLocks noChangeAspect="1"/>
          </p:cNvPicPr>
          <p:nvPr userDrawn="1"/>
        </p:nvPicPr>
        <p:blipFill>
          <a:blip r:embed="rId2"/>
          <a:stretch>
            <a:fillRect/>
          </a:stretch>
        </p:blipFill>
        <p:spPr>
          <a:xfrm>
            <a:off x="11643706" y="0"/>
            <a:ext cx="557395" cy="6858000"/>
          </a:xfrm>
          <a:prstGeom prst="rect">
            <a:avLst/>
          </a:prstGeom>
        </p:spPr>
      </p:pic>
      <p:pic>
        <p:nvPicPr>
          <p:cNvPr id="9" name="Picture 8">
            <a:extLst>
              <a:ext uri="{FF2B5EF4-FFF2-40B4-BE49-F238E27FC236}">
                <a16:creationId xmlns:a16="http://schemas.microsoft.com/office/drawing/2014/main" id="{F1B4BA95-B1A5-824F-90C9-BA101BE48F51}"/>
              </a:ext>
            </a:extLst>
          </p:cNvPr>
          <p:cNvPicPr>
            <a:picLocks noChangeAspect="1"/>
          </p:cNvPicPr>
          <p:nvPr userDrawn="1"/>
        </p:nvPicPr>
        <p:blipFill>
          <a:blip r:embed="rId2"/>
          <a:stretch>
            <a:fillRect/>
          </a:stretch>
        </p:blipFill>
        <p:spPr>
          <a:xfrm>
            <a:off x="2163" y="0"/>
            <a:ext cx="557395" cy="6858000"/>
          </a:xfrm>
          <a:prstGeom prst="rect">
            <a:avLst/>
          </a:prstGeom>
        </p:spPr>
      </p:pic>
    </p:spTree>
    <p:extLst>
      <p:ext uri="{BB962C8B-B14F-4D97-AF65-F5344CB8AC3E}">
        <p14:creationId xmlns:p14="http://schemas.microsoft.com/office/powerpoint/2010/main" val="1839849445"/>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22948" y="973668"/>
            <a:ext cx="10196732" cy="706964"/>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1122950" y="2101760"/>
            <a:ext cx="5873799" cy="3918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C95F024-EA15-C448-AE5A-CED7B204CEB0}"/>
              </a:ext>
            </a:extLst>
          </p:cNvPr>
          <p:cNvPicPr>
            <a:picLocks noChangeAspect="1"/>
          </p:cNvPicPr>
          <p:nvPr userDrawn="1"/>
        </p:nvPicPr>
        <p:blipFill>
          <a:blip r:embed="rId2"/>
          <a:stretch>
            <a:fillRect/>
          </a:stretch>
        </p:blipFill>
        <p:spPr>
          <a:xfrm>
            <a:off x="11643706" y="0"/>
            <a:ext cx="557395" cy="6858000"/>
          </a:xfrm>
          <a:prstGeom prst="rect">
            <a:avLst/>
          </a:prstGeom>
        </p:spPr>
      </p:pic>
      <p:pic>
        <p:nvPicPr>
          <p:cNvPr id="9" name="Picture 8">
            <a:extLst>
              <a:ext uri="{FF2B5EF4-FFF2-40B4-BE49-F238E27FC236}">
                <a16:creationId xmlns:a16="http://schemas.microsoft.com/office/drawing/2014/main" id="{F1B4BA95-B1A5-824F-90C9-BA101BE48F51}"/>
              </a:ext>
            </a:extLst>
          </p:cNvPr>
          <p:cNvPicPr>
            <a:picLocks noChangeAspect="1"/>
          </p:cNvPicPr>
          <p:nvPr userDrawn="1"/>
        </p:nvPicPr>
        <p:blipFill>
          <a:blip r:embed="rId2"/>
          <a:stretch>
            <a:fillRect/>
          </a:stretch>
        </p:blipFill>
        <p:spPr>
          <a:xfrm>
            <a:off x="2163" y="0"/>
            <a:ext cx="557395" cy="6858000"/>
          </a:xfrm>
          <a:prstGeom prst="rect">
            <a:avLst/>
          </a:prstGeom>
        </p:spPr>
      </p:pic>
      <p:sp>
        <p:nvSpPr>
          <p:cNvPr id="5" name="Picture Placeholder 4">
            <a:extLst>
              <a:ext uri="{FF2B5EF4-FFF2-40B4-BE49-F238E27FC236}">
                <a16:creationId xmlns:a16="http://schemas.microsoft.com/office/drawing/2014/main" id="{7ADF362E-0349-9B42-B570-2DB65EA7D731}"/>
              </a:ext>
            </a:extLst>
          </p:cNvPr>
          <p:cNvSpPr>
            <a:spLocks noGrp="1"/>
          </p:cNvSpPr>
          <p:nvPr>
            <p:ph type="pic" sz="quarter" idx="10"/>
          </p:nvPr>
        </p:nvSpPr>
        <p:spPr>
          <a:xfrm>
            <a:off x="7165549" y="2101757"/>
            <a:ext cx="4154383" cy="3931275"/>
          </a:xfrm>
        </p:spPr>
        <p:txBody>
          <a:bodyPr/>
          <a:lstStyle/>
          <a:p>
            <a:r>
              <a:rPr lang="en-US"/>
              <a:t>Click icon to add picture</a:t>
            </a:r>
          </a:p>
        </p:txBody>
      </p:sp>
    </p:spTree>
    <p:extLst>
      <p:ext uri="{BB962C8B-B14F-4D97-AF65-F5344CB8AC3E}">
        <p14:creationId xmlns:p14="http://schemas.microsoft.com/office/powerpoint/2010/main" val="3767163781"/>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0718" y="2121979"/>
            <a:ext cx="9470571" cy="987405"/>
          </a:xfrm>
        </p:spPr>
        <p:txBody>
          <a:bodyPr anchor="b"/>
          <a:lstStyle>
            <a:lvl1pPr algn="ctr">
              <a:defRPr sz="4800"/>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D64DBD01-3189-7045-885E-AB1FE2FFC071}"/>
              </a:ext>
            </a:extLst>
          </p:cNvPr>
          <p:cNvPicPr>
            <a:picLocks noChangeAspect="1"/>
          </p:cNvPicPr>
          <p:nvPr userDrawn="1"/>
        </p:nvPicPr>
        <p:blipFill>
          <a:blip r:embed="rId2"/>
          <a:stretch>
            <a:fillRect/>
          </a:stretch>
        </p:blipFill>
        <p:spPr>
          <a:xfrm>
            <a:off x="0" y="4899970"/>
            <a:ext cx="12192000" cy="1597167"/>
          </a:xfrm>
          <a:prstGeom prst="rect">
            <a:avLst/>
          </a:prstGeom>
        </p:spPr>
      </p:pic>
    </p:spTree>
    <p:extLst>
      <p:ext uri="{BB962C8B-B14F-4D97-AF65-F5344CB8AC3E}">
        <p14:creationId xmlns:p14="http://schemas.microsoft.com/office/powerpoint/2010/main" val="15784496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6"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3" y="2603502"/>
            <a:ext cx="3141879" cy="576262"/>
          </a:xfrm>
        </p:spPr>
        <p:txBody>
          <a:bodyPr anchor="b">
            <a:noAutofit/>
          </a:bodyPr>
          <a:lstStyle>
            <a:lvl1pPr marL="0" indent="0">
              <a:buNone/>
              <a:defRPr sz="2400" b="0">
                <a:solidFill>
                  <a:schemeClr val="accent6">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80188"/>
            <a:ext cx="3141879" cy="2847293"/>
          </a:xfrm>
        </p:spPr>
        <p:txBody>
          <a:bodyPr anchor="t">
            <a:normAutofit/>
          </a:bodyPr>
          <a:lstStyle>
            <a:lvl1pPr marL="0" indent="0">
              <a:buNone/>
              <a:defRPr sz="1400" b="0" i="0">
                <a:latin typeface="Poppins Light" pitchFamily="2" charset="77"/>
                <a:cs typeface="Poppins Light" pitchFamily="2"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973" y="2603500"/>
            <a:ext cx="3147009" cy="576262"/>
          </a:xfrm>
        </p:spPr>
        <p:txBody>
          <a:bodyPr anchor="b">
            <a:noAutofit/>
          </a:bodyPr>
          <a:lstStyle>
            <a:lvl1pPr marL="0" indent="0">
              <a:buNone/>
              <a:defRPr sz="2400" b="0">
                <a:solidFill>
                  <a:schemeClr val="accent6">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973" y="3180187"/>
            <a:ext cx="3147009" cy="2847293"/>
          </a:xfrm>
        </p:spPr>
        <p:txBody>
          <a:bodyPr anchor="t">
            <a:normAutofit/>
          </a:bodyPr>
          <a:lstStyle>
            <a:lvl1pPr marL="0" indent="0">
              <a:buNone/>
              <a:defRPr sz="1400" b="0" i="0">
                <a:latin typeface="Poppins Light" pitchFamily="2" charset="77"/>
                <a:cs typeface="Poppins Light" pitchFamily="2"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6">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80186"/>
            <a:ext cx="3145536" cy="2847293"/>
          </a:xfrm>
        </p:spPr>
        <p:txBody>
          <a:bodyPr anchor="t">
            <a:normAutofit/>
          </a:bodyPr>
          <a:lstStyle>
            <a:lvl1pPr marL="0" indent="0">
              <a:buNone/>
              <a:defRPr sz="1400" b="0" i="0">
                <a:latin typeface="Poppins Light" pitchFamily="2" charset="77"/>
                <a:cs typeface="Poppins Light" pitchFamily="2"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2" y="2570057"/>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70057"/>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AE3263D2-DA62-F94A-AB41-5309D552D57A}"/>
              </a:ext>
            </a:extLst>
          </p:cNvPr>
          <p:cNvPicPr>
            <a:picLocks noChangeAspect="1"/>
          </p:cNvPicPr>
          <p:nvPr userDrawn="1"/>
        </p:nvPicPr>
        <p:blipFill>
          <a:blip r:embed="rId2"/>
          <a:stretch>
            <a:fillRect/>
          </a:stretch>
        </p:blipFill>
        <p:spPr>
          <a:xfrm>
            <a:off x="0" y="0"/>
            <a:ext cx="12192000" cy="495300"/>
          </a:xfrm>
          <a:prstGeom prst="rect">
            <a:avLst/>
          </a:prstGeom>
        </p:spPr>
      </p:pic>
    </p:spTree>
    <p:extLst>
      <p:ext uri="{BB962C8B-B14F-4D97-AF65-F5344CB8AC3E}">
        <p14:creationId xmlns:p14="http://schemas.microsoft.com/office/powerpoint/2010/main" val="3251161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02458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681254" y="973668"/>
            <a:ext cx="8825659" cy="706964"/>
          </a:xfrm>
        </p:spPr>
        <p:txBody>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334555" y="4532844"/>
            <a:ext cx="2870839" cy="576262"/>
          </a:xfrm>
        </p:spPr>
        <p:txBody>
          <a:bodyPr anchor="b">
            <a:noAutofit/>
          </a:bodyPr>
          <a:lstStyle>
            <a:lvl1pPr marL="0" indent="0">
              <a:buNone/>
              <a:defRPr sz="2400" b="0">
                <a:solidFill>
                  <a:schemeClr val="accent6">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804"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334552" y="5109106"/>
            <a:ext cx="2870840" cy="917952"/>
          </a:xfrm>
        </p:spPr>
        <p:txBody>
          <a:bodyPr anchor="t">
            <a:normAutofit/>
          </a:bodyPr>
          <a:lstStyle>
            <a:lvl1pPr marL="0" indent="0">
              <a:buNone/>
              <a:defRPr sz="1400" b="0" i="0">
                <a:latin typeface="Poppins Light" pitchFamily="2" charset="77"/>
                <a:cs typeface="Poppins Light" pitchFamily="2"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748461" y="4533268"/>
            <a:ext cx="2870841" cy="576263"/>
          </a:xfrm>
        </p:spPr>
        <p:txBody>
          <a:bodyPr anchor="b">
            <a:noAutofit/>
          </a:bodyPr>
          <a:lstStyle>
            <a:lvl1pPr marL="0" indent="0">
              <a:buNone/>
              <a:defRPr sz="2400" b="0">
                <a:solidFill>
                  <a:schemeClr val="accent6">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748710" y="5109105"/>
            <a:ext cx="2872151" cy="917952"/>
          </a:xfrm>
        </p:spPr>
        <p:txBody>
          <a:bodyPr anchor="t">
            <a:normAutofit/>
          </a:bodyPr>
          <a:lstStyle>
            <a:lvl1pPr marL="0" indent="0">
              <a:buNone/>
              <a:defRPr sz="1400" b="0" i="0">
                <a:latin typeface="Poppins Light" pitchFamily="2" charset="77"/>
                <a:cs typeface="Poppins Light" pitchFamily="2"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8155902" y="4532845"/>
            <a:ext cx="2877970" cy="576262"/>
          </a:xfrm>
        </p:spPr>
        <p:txBody>
          <a:bodyPr anchor="b">
            <a:noAutofit/>
          </a:bodyPr>
          <a:lstStyle>
            <a:lvl1pPr marL="0" indent="0">
              <a:buNone/>
              <a:defRPr sz="2400" b="0">
                <a:solidFill>
                  <a:schemeClr val="accent6">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28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8155899" y="5109104"/>
            <a:ext cx="2877971" cy="917952"/>
          </a:xfrm>
        </p:spPr>
        <p:txBody>
          <a:bodyPr anchor="t">
            <a:normAutofit/>
          </a:bodyPr>
          <a:lstStyle>
            <a:lvl1pPr marL="0" indent="0">
              <a:buNone/>
              <a:defRPr sz="1400" b="0" i="0">
                <a:latin typeface="Poppins Light" pitchFamily="2" charset="77"/>
                <a:cs typeface="Poppins Light" pitchFamily="2"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70057"/>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1" y="2570057"/>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3DEEBFA7-0158-7D4D-964B-CB4A282AB812}"/>
              </a:ext>
            </a:extLst>
          </p:cNvPr>
          <p:cNvPicPr>
            <a:picLocks noChangeAspect="1"/>
          </p:cNvPicPr>
          <p:nvPr userDrawn="1"/>
        </p:nvPicPr>
        <p:blipFill>
          <a:blip r:embed="rId2"/>
          <a:stretch>
            <a:fillRect/>
          </a:stretch>
        </p:blipFill>
        <p:spPr>
          <a:xfrm>
            <a:off x="0" y="0"/>
            <a:ext cx="12192000" cy="495300"/>
          </a:xfrm>
          <a:prstGeom prst="rect">
            <a:avLst/>
          </a:prstGeom>
        </p:spPr>
      </p:pic>
    </p:spTree>
    <p:extLst>
      <p:ext uri="{BB962C8B-B14F-4D97-AF65-F5344CB8AC3E}">
        <p14:creationId xmlns:p14="http://schemas.microsoft.com/office/powerpoint/2010/main" val="41651850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cSld name="31_Blank">
    <p:bg>
      <p:bgRef idx="1002">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BD5D9-0790-44B8-8CEF-0418E9B00F3B}" type="datetimeFigureOut">
              <a:rPr lang="en-US" smtClean="0">
                <a:solidFill>
                  <a:prstClr val="white">
                    <a:tint val="75000"/>
                  </a:prstClr>
                </a:solidFill>
              </a:rPr>
              <a:pPr/>
              <a:t>2/26/2025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881CDA-0AF9-4EF4-BFB8-CC64DDA8468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44039832"/>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defRPr>
                <a:latin typeface="Arial Black"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1">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flipH="1">
            <a:off x="0" y="1447800"/>
            <a:ext cx="1219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7214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2616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0868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3275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3440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0800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BD5D9-0790-44B8-8CEF-0418E9B00F3B}" type="datetimeFigureOut">
              <a:rPr lang="en-US" smtClean="0">
                <a:solidFill>
                  <a:prstClr val="white">
                    <a:tint val="75000"/>
                  </a:prstClr>
                </a:solidFill>
              </a:rPr>
              <a:pPr/>
              <a:t>2/26/2025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881CDA-0AF9-4EF4-BFB8-CC64DDA8468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40990673"/>
      </p:ext>
    </p:extLst>
  </p:cSld>
  <p:clrMapOvr>
    <a:overrideClrMapping bg1="dk1" tx1="lt1" bg2="dk2" tx2="lt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bg1"/>
                </a:solidFill>
                <a:latin typeface="Arial Narrow" pitchFamily="34" charset="0"/>
              </a:defRPr>
            </a:lvl1pPr>
          </a:lstStyle>
          <a:p>
            <a:r>
              <a:rPr lang="en-US" dirty="0"/>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515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88605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8699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2829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lvl1pPr>
              <a:defRPr>
                <a:latin typeface="Arial Black"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8695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641144-E82E-E74C-90CE-C34BFA1A47E6}"/>
              </a:ext>
            </a:extLst>
          </p:cNvPr>
          <p:cNvPicPr>
            <a:picLocks noChangeAspect="1"/>
          </p:cNvPicPr>
          <p:nvPr userDrawn="1"/>
        </p:nvPicPr>
        <p:blipFill>
          <a:blip r:embed="rId2"/>
          <a:stretch>
            <a:fillRect/>
          </a:stretch>
        </p:blipFill>
        <p:spPr>
          <a:xfrm>
            <a:off x="0" y="1818037"/>
            <a:ext cx="12192000" cy="136478"/>
          </a:xfrm>
          <a:prstGeom prst="rect">
            <a:avLst/>
          </a:prstGeom>
        </p:spPr>
      </p:pic>
      <p:sp>
        <p:nvSpPr>
          <p:cNvPr id="8" name="Title 1">
            <a:extLst>
              <a:ext uri="{FF2B5EF4-FFF2-40B4-BE49-F238E27FC236}">
                <a16:creationId xmlns:a16="http://schemas.microsoft.com/office/drawing/2014/main" id="{17FE7C99-8214-2E44-B006-7702997FDEDE}"/>
              </a:ext>
            </a:extLst>
          </p:cNvPr>
          <p:cNvSpPr>
            <a:spLocks noGrp="1"/>
          </p:cNvSpPr>
          <p:nvPr>
            <p:ph type="title"/>
          </p:nvPr>
        </p:nvSpPr>
        <p:spPr>
          <a:xfrm>
            <a:off x="1715297" y="618826"/>
            <a:ext cx="8761413" cy="706964"/>
          </a:xfrm>
        </p:spPr>
        <p:txBody>
          <a:bodyPr/>
          <a:lstStyle>
            <a:lvl1pPr algn="ctr">
              <a:defRPr>
                <a:solidFill>
                  <a:schemeClr val="accent6">
                    <a:lumMod val="25000"/>
                  </a:schemeClr>
                </a:solidFill>
              </a:defRPr>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A2076FF0-2F23-5843-AA81-F803B444B1A5}"/>
              </a:ext>
            </a:extLst>
          </p:cNvPr>
          <p:cNvSpPr>
            <a:spLocks noGrp="1"/>
          </p:cNvSpPr>
          <p:nvPr>
            <p:ph sz="quarter" idx="12"/>
          </p:nvPr>
        </p:nvSpPr>
        <p:spPr>
          <a:xfrm>
            <a:off x="561113" y="2086150"/>
            <a:ext cx="11082593" cy="4305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6424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3780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1" y="2130715"/>
            <a:ext cx="10363200" cy="1470025"/>
          </a:xfrm>
        </p:spPr>
        <p:txBody>
          <a:bodyPr/>
          <a:lstStyle>
            <a:lvl1pPr>
              <a:defRPr>
                <a:latin typeface="Arial Black" pitchFamily="34" charset="0"/>
              </a:defRPr>
            </a:lvl1pPr>
          </a:lstStyle>
          <a:p>
            <a:r>
              <a:rPr lang="en-US" dirty="0"/>
              <a:t>Click to edit Master title style</a:t>
            </a:r>
          </a:p>
        </p:txBody>
      </p:sp>
      <p:sp>
        <p:nvSpPr>
          <p:cNvPr id="3" name="Subtitle 2"/>
          <p:cNvSpPr>
            <a:spLocks noGrp="1"/>
          </p:cNvSpPr>
          <p:nvPr>
            <p:ph type="subTitle" idx="1"/>
          </p:nvPr>
        </p:nvSpPr>
        <p:spPr>
          <a:xfrm>
            <a:off x="1828817" y="3886202"/>
            <a:ext cx="8534401" cy="1752600"/>
          </a:xfrm>
        </p:spPr>
        <p:txBody>
          <a:bodyPr/>
          <a:lstStyle>
            <a:lvl1pPr marL="0" indent="0" algn="ctr">
              <a:buNone/>
              <a:defRPr b="1">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flipH="1">
            <a:off x="21" y="1447800"/>
            <a:ext cx="1219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7234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8472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05" y="4407208"/>
            <a:ext cx="10363200" cy="1362075"/>
          </a:xfrm>
        </p:spPr>
        <p:txBody>
          <a:bodyPr anchor="t"/>
          <a:lstStyle>
            <a:lvl1pPr algn="l">
              <a:defRPr sz="4000" b="1" cap="a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963105" y="2906722"/>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9421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Content Placeholder 2"/>
          <p:cNvSpPr>
            <a:spLocks noGrp="1"/>
          </p:cNvSpPr>
          <p:nvPr>
            <p:ph sz="half" idx="1"/>
          </p:nvPr>
        </p:nvSpPr>
        <p:spPr>
          <a:xfrm>
            <a:off x="609617"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4"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8403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556"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5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423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720806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4281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2">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BD5D9-0790-44B8-8CEF-0418E9B00F3B}" type="datetimeFigureOut">
              <a:rPr lang="en-US" smtClean="0">
                <a:solidFill>
                  <a:prstClr val="white">
                    <a:tint val="75000"/>
                  </a:prstClr>
                </a:solidFill>
              </a:rPr>
              <a:pPr/>
              <a:t>2/26/2025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881CDA-0AF9-4EF4-BFB8-CC64DDA8468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0861545"/>
      </p:ext>
    </p:extLst>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solidFill>
                  <a:schemeClr val="bg1"/>
                </a:solidFill>
                <a:latin typeface="Arial Narrow" pitchFamily="34" charset="0"/>
              </a:defRPr>
            </a:lvl1pPr>
          </a:lstStyle>
          <a:p>
            <a:r>
              <a:rPr lang="en-US" dirty="0"/>
              <a:t>Click to edit Master title style</a:t>
            </a:r>
          </a:p>
        </p:txBody>
      </p:sp>
      <p:sp>
        <p:nvSpPr>
          <p:cNvPr id="3" name="Content Placeholder 2"/>
          <p:cNvSpPr>
            <a:spLocks noGrp="1"/>
          </p:cNvSpPr>
          <p:nvPr>
            <p:ph idx="1"/>
          </p:nvPr>
        </p:nvSpPr>
        <p:spPr>
          <a:xfrm>
            <a:off x="4766770" y="273358"/>
            <a:ext cx="6815667"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5066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1749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7983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25" y="274946"/>
            <a:ext cx="2743200" cy="5851525"/>
          </a:xfrm>
        </p:spPr>
        <p:txBody>
          <a:bodyPr vert="eaVert"/>
          <a:lstStyle>
            <a:lvl1pPr>
              <a:defRPr>
                <a:latin typeface="Arial Black"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09625" y="27494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0500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225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1"/>
            <a:ext cx="10363200" cy="1470025"/>
          </a:xfrm>
        </p:spPr>
        <p:txBody>
          <a:bodyPr/>
          <a:lstStyle>
            <a:lvl1pPr>
              <a:defRPr>
                <a:latin typeface="Arial Black"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1">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flipH="1">
            <a:off x="0" y="1447800"/>
            <a:ext cx="1219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3353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773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6"/>
            <a:ext cx="10363200" cy="1362075"/>
          </a:xfrm>
        </p:spPr>
        <p:txBody>
          <a:bodyPr anchor="t"/>
          <a:lstStyle>
            <a:lvl1pPr algn="l">
              <a:defRPr sz="4000" b="1" cap="a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316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635889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Content Placeholder 2"/>
          <p:cNvSpPr>
            <a:spLocks noGrp="1"/>
          </p:cNvSpPr>
          <p:nvPr>
            <p:ph sz="half" idx="1"/>
          </p:nvPr>
        </p:nvSpPr>
        <p:spPr>
          <a:xfrm>
            <a:off x="609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2902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6288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4200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2">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BD5D9-0790-44B8-8CEF-0418E9B00F3B}" type="datetimeFigureOut">
              <a:rPr lang="en-US" smtClean="0">
                <a:solidFill>
                  <a:prstClr val="white">
                    <a:tint val="75000"/>
                  </a:prstClr>
                </a:solidFill>
              </a:rPr>
              <a:pPr/>
              <a:t>2/26/2025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881CDA-0AF9-4EF4-BFB8-CC64DDA8468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37397457"/>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solidFill>
                  <a:schemeClr val="bg1"/>
                </a:solidFill>
                <a:latin typeface="Arial Narrow" pitchFamily="34" charset="0"/>
              </a:defRPr>
            </a:lvl1pPr>
          </a:lstStyle>
          <a:p>
            <a:r>
              <a:rPr lang="en-US" dirty="0"/>
              <a:t>Click to edit Master title style</a:t>
            </a:r>
          </a:p>
        </p:txBody>
      </p:sp>
      <p:sp>
        <p:nvSpPr>
          <p:cNvPr id="3" name="Content Placeholder 2"/>
          <p:cNvSpPr>
            <a:spLocks noGrp="1"/>
          </p:cNvSpPr>
          <p:nvPr>
            <p:ph idx="1"/>
          </p:nvPr>
        </p:nvSpPr>
        <p:spPr>
          <a:xfrm>
            <a:off x="4766734" y="273096"/>
            <a:ext cx="6815667"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435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1246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5052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84"/>
            <a:ext cx="2743200" cy="5851525"/>
          </a:xfrm>
        </p:spPr>
        <p:txBody>
          <a:bodyPr vert="eaVert"/>
          <a:lstStyle>
            <a:lvl1pPr>
              <a:defRPr>
                <a:latin typeface="Arial Black"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09601" y="27468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7990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FAF950-F203-4FF4-979A-68F69160CCD5}" type="slidenum">
              <a:rPr lang="en-US"/>
              <a:pPr>
                <a:defRPr/>
              </a:pPr>
              <a:t>‹#›</a:t>
            </a:fld>
            <a:endParaRPr lang="en-US"/>
          </a:p>
        </p:txBody>
      </p:sp>
    </p:spTree>
    <p:extLst>
      <p:ext uri="{BB962C8B-B14F-4D97-AF65-F5344CB8AC3E}">
        <p14:creationId xmlns:p14="http://schemas.microsoft.com/office/powerpoint/2010/main" val="32348950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AD9B64-59A4-4002-AF7C-8A45389FC698}" type="slidenum">
              <a:rPr lang="en-US"/>
              <a:pPr>
                <a:defRPr/>
              </a:pPr>
              <a:t>‹#›</a:t>
            </a:fld>
            <a:endParaRPr lang="en-US"/>
          </a:p>
        </p:txBody>
      </p:sp>
    </p:spTree>
    <p:extLst>
      <p:ext uri="{BB962C8B-B14F-4D97-AF65-F5344CB8AC3E}">
        <p14:creationId xmlns:p14="http://schemas.microsoft.com/office/powerpoint/2010/main" val="2733960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502986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1CB90F-60B0-4630-8733-9FD42A501E0C}" type="slidenum">
              <a:rPr lang="en-US"/>
              <a:pPr>
                <a:defRPr/>
              </a:pPr>
              <a:t>‹#›</a:t>
            </a:fld>
            <a:endParaRPr lang="en-US"/>
          </a:p>
        </p:txBody>
      </p:sp>
    </p:spTree>
    <p:extLst>
      <p:ext uri="{BB962C8B-B14F-4D97-AF65-F5344CB8AC3E}">
        <p14:creationId xmlns:p14="http://schemas.microsoft.com/office/powerpoint/2010/main" val="28693297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5" y="1600206"/>
            <a:ext cx="6070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59600" y="1600206"/>
            <a:ext cx="6070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3BC2C7-7604-43BF-9A5E-EE54486A1705}" type="slidenum">
              <a:rPr lang="en-US"/>
              <a:pPr>
                <a:defRPr/>
              </a:pPr>
              <a:t>‹#›</a:t>
            </a:fld>
            <a:endParaRPr lang="en-US"/>
          </a:p>
        </p:txBody>
      </p:sp>
    </p:spTree>
    <p:extLst>
      <p:ext uri="{BB962C8B-B14F-4D97-AF65-F5344CB8AC3E}">
        <p14:creationId xmlns:p14="http://schemas.microsoft.com/office/powerpoint/2010/main" val="40739388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0EB15C8-4C7B-477C-94D2-6E0E1E137953}" type="slidenum">
              <a:rPr lang="en-US"/>
              <a:pPr>
                <a:defRPr/>
              </a:pPr>
              <a:t>‹#›</a:t>
            </a:fld>
            <a:endParaRPr lang="en-US"/>
          </a:p>
        </p:txBody>
      </p:sp>
    </p:spTree>
    <p:extLst>
      <p:ext uri="{BB962C8B-B14F-4D97-AF65-F5344CB8AC3E}">
        <p14:creationId xmlns:p14="http://schemas.microsoft.com/office/powerpoint/2010/main" val="507546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B455459-15ED-4EF1-89D0-A2E4F63C35D2}" type="slidenum">
              <a:rPr lang="en-US"/>
              <a:pPr>
                <a:defRPr/>
              </a:pPr>
              <a:t>‹#›</a:t>
            </a:fld>
            <a:endParaRPr lang="en-US"/>
          </a:p>
        </p:txBody>
      </p:sp>
    </p:spTree>
    <p:extLst>
      <p:ext uri="{BB962C8B-B14F-4D97-AF65-F5344CB8AC3E}">
        <p14:creationId xmlns:p14="http://schemas.microsoft.com/office/powerpoint/2010/main" val="32486433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C1A915F-CA9A-406D-AED2-1CA0E9CA808C}" type="slidenum">
              <a:rPr lang="en-US"/>
              <a:pPr>
                <a:defRPr/>
              </a:pPr>
              <a:t>‹#›</a:t>
            </a:fld>
            <a:endParaRPr lang="en-US"/>
          </a:p>
        </p:txBody>
      </p:sp>
    </p:spTree>
    <p:extLst>
      <p:ext uri="{BB962C8B-B14F-4D97-AF65-F5344CB8AC3E}">
        <p14:creationId xmlns:p14="http://schemas.microsoft.com/office/powerpoint/2010/main" val="10508904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10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24D9AB-02B9-43C5-A3CA-5620BEA15756}" type="slidenum">
              <a:rPr lang="en-US"/>
              <a:pPr>
                <a:defRPr/>
              </a:pPr>
              <a:t>‹#›</a:t>
            </a:fld>
            <a:endParaRPr lang="en-US"/>
          </a:p>
        </p:txBody>
      </p:sp>
    </p:spTree>
    <p:extLst>
      <p:ext uri="{BB962C8B-B14F-4D97-AF65-F5344CB8AC3E}">
        <p14:creationId xmlns:p14="http://schemas.microsoft.com/office/powerpoint/2010/main" val="1717749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65BB9F-07BE-4CD1-8242-F4B72B72AABC}" type="slidenum">
              <a:rPr lang="en-US"/>
              <a:pPr>
                <a:defRPr/>
              </a:pPr>
              <a:t>‹#›</a:t>
            </a:fld>
            <a:endParaRPr lang="en-US"/>
          </a:p>
        </p:txBody>
      </p:sp>
    </p:spTree>
    <p:extLst>
      <p:ext uri="{BB962C8B-B14F-4D97-AF65-F5344CB8AC3E}">
        <p14:creationId xmlns:p14="http://schemas.microsoft.com/office/powerpoint/2010/main" val="12657577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E53F32-AF21-4394-B741-A297A4B9AE0C}" type="slidenum">
              <a:rPr lang="en-US"/>
              <a:pPr>
                <a:defRPr/>
              </a:pPr>
              <a:t>‹#›</a:t>
            </a:fld>
            <a:endParaRPr lang="en-US"/>
          </a:p>
        </p:txBody>
      </p:sp>
    </p:spTree>
    <p:extLst>
      <p:ext uri="{BB962C8B-B14F-4D97-AF65-F5344CB8AC3E}">
        <p14:creationId xmlns:p14="http://schemas.microsoft.com/office/powerpoint/2010/main" val="29687459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35" y="274688"/>
            <a:ext cx="30861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34" y="274688"/>
            <a:ext cx="90551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52EE40-EA24-40D9-BF24-07F289662DD5}" type="slidenum">
              <a:rPr lang="en-US"/>
              <a:pPr>
                <a:defRPr/>
              </a:pPr>
              <a:t>‹#›</a:t>
            </a:fld>
            <a:endParaRPr lang="en-US"/>
          </a:p>
        </p:txBody>
      </p:sp>
    </p:spTree>
    <p:extLst>
      <p:ext uri="{BB962C8B-B14F-4D97-AF65-F5344CB8AC3E}">
        <p14:creationId xmlns:p14="http://schemas.microsoft.com/office/powerpoint/2010/main" val="7426175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31"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42"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758104-0376-4FC9-B46D-CAD4669C155C}" type="slidenum">
              <a:rPr lang="en-US"/>
              <a:pPr>
                <a:defRPr/>
              </a:pPr>
              <a:t>‹#›</a:t>
            </a:fld>
            <a:endParaRPr lang="en-US"/>
          </a:p>
        </p:txBody>
      </p:sp>
    </p:spTree>
    <p:extLst>
      <p:ext uri="{BB962C8B-B14F-4D97-AF65-F5344CB8AC3E}">
        <p14:creationId xmlns:p14="http://schemas.microsoft.com/office/powerpoint/2010/main" val="989646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832974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7"/>
            <a:ext cx="10363200" cy="1470025"/>
          </a:xfrm>
        </p:spPr>
        <p:txBody>
          <a:bodyPr/>
          <a:lstStyle>
            <a:lvl1pPr>
              <a:defRPr>
                <a:latin typeface="Arial Black"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1">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flipH="1">
            <a:off x="0" y="1447800"/>
            <a:ext cx="1219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8514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1266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2"/>
            <a:ext cx="10363200" cy="1362075"/>
          </a:xfrm>
        </p:spPr>
        <p:txBody>
          <a:bodyPr anchor="t"/>
          <a:lstStyle>
            <a:lvl1pPr algn="l">
              <a:defRPr sz="4000" b="1" cap="a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46253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Content Placeholder 2"/>
          <p:cNvSpPr>
            <a:spLocks noGrp="1"/>
          </p:cNvSpPr>
          <p:nvPr>
            <p:ph sz="half" idx="1"/>
          </p:nvPr>
        </p:nvSpPr>
        <p:spPr>
          <a:xfrm>
            <a:off x="609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99834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44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4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02795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54893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2">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BD5D9-0790-44B8-8CEF-0418E9B00F3B}" type="datetimeFigureOut">
              <a:rPr lang="en-US" smtClean="0">
                <a:solidFill>
                  <a:prstClr val="white">
                    <a:tint val="75000"/>
                  </a:prstClr>
                </a:solidFill>
                <a:latin typeface="Calibri"/>
              </a:rPr>
              <a:pPr/>
              <a:t>2/26/2025</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52881CDA-0AF9-4EF4-BFB8-CC64DDA8468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85882011"/>
      </p:ext>
    </p:extLst>
  </p:cSld>
  <p:clrMapOvr>
    <a:overrideClrMapping bg1="dk1" tx1="lt1" bg2="dk2" tx2="lt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solidFill>
                  <a:schemeClr val="bg1"/>
                </a:solidFill>
                <a:latin typeface="Arial Narrow" pitchFamily="34" charset="0"/>
              </a:defRPr>
            </a:lvl1pPr>
          </a:lstStyle>
          <a:p>
            <a:r>
              <a:rPr lang="en-US" dirty="0"/>
              <a:t>Click to edit Master title style</a:t>
            </a:r>
          </a:p>
        </p:txBody>
      </p:sp>
      <p:sp>
        <p:nvSpPr>
          <p:cNvPr id="3" name="Content Placeholder 2"/>
          <p:cNvSpPr>
            <a:spLocks noGrp="1"/>
          </p:cNvSpPr>
          <p:nvPr>
            <p:ph idx="1"/>
          </p:nvPr>
        </p:nvSpPr>
        <p:spPr>
          <a:xfrm>
            <a:off x="4766734" y="273144"/>
            <a:ext cx="6815667"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6936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6086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1445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079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449755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731"/>
            <a:ext cx="2743200" cy="5851525"/>
          </a:xfrm>
        </p:spPr>
        <p:txBody>
          <a:bodyPr vert="eaVert"/>
          <a:lstStyle>
            <a:lvl1pPr>
              <a:defRPr>
                <a:latin typeface="Arial Black"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09601" y="27473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72537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1" y="2130743"/>
            <a:ext cx="10363200" cy="1470025"/>
          </a:xfrm>
        </p:spPr>
        <p:txBody>
          <a:bodyPr/>
          <a:lstStyle>
            <a:lvl1pPr>
              <a:defRPr>
                <a:latin typeface="Arial Black" pitchFamily="34" charset="0"/>
              </a:defRPr>
            </a:lvl1pPr>
          </a:lstStyle>
          <a:p>
            <a:r>
              <a:rPr lang="en-US" dirty="0"/>
              <a:t>Click to edit Master title style</a:t>
            </a:r>
          </a:p>
        </p:txBody>
      </p:sp>
      <p:sp>
        <p:nvSpPr>
          <p:cNvPr id="3" name="Subtitle 2"/>
          <p:cNvSpPr>
            <a:spLocks noGrp="1"/>
          </p:cNvSpPr>
          <p:nvPr>
            <p:ph type="subTitle" idx="1"/>
          </p:nvPr>
        </p:nvSpPr>
        <p:spPr>
          <a:xfrm>
            <a:off x="1828817" y="3886202"/>
            <a:ext cx="8534401" cy="1752600"/>
          </a:xfrm>
        </p:spPr>
        <p:txBody>
          <a:bodyPr/>
          <a:lstStyle>
            <a:lvl1pPr marL="0" indent="0" algn="ctr">
              <a:buNone/>
              <a:defRPr b="1">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flipH="1">
            <a:off x="21" y="1447800"/>
            <a:ext cx="1219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12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73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05" y="4407236"/>
            <a:ext cx="10363200" cy="1362075"/>
          </a:xfrm>
        </p:spPr>
        <p:txBody>
          <a:bodyPr anchor="t"/>
          <a:lstStyle>
            <a:lvl1pPr algn="l">
              <a:defRPr sz="4000" b="1" cap="a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963105" y="2906722"/>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1745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Content Placeholder 2"/>
          <p:cNvSpPr>
            <a:spLocks noGrp="1"/>
          </p:cNvSpPr>
          <p:nvPr>
            <p:ph sz="half" idx="1"/>
          </p:nvPr>
        </p:nvSpPr>
        <p:spPr>
          <a:xfrm>
            <a:off x="609617"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4"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21849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594" y="153511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603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0629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2">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BD5D9-0790-44B8-8CEF-0418E9B00F3B}" type="datetimeFigureOut">
              <a:rPr lang="en-US" smtClean="0">
                <a:solidFill>
                  <a:prstClr val="white">
                    <a:tint val="75000"/>
                  </a:prstClr>
                </a:solidFill>
              </a:rPr>
              <a:pPr/>
              <a:t>2/26/2025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2881CDA-0AF9-4EF4-BFB8-CC64DDA8468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4715303"/>
      </p:ext>
    </p:extLst>
  </p:cSld>
  <p:clrMapOvr>
    <a:overrideClrMapping bg1="dk1" tx1="lt1" bg2="dk2" tx2="lt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solidFill>
                  <a:schemeClr val="bg1"/>
                </a:solidFill>
                <a:latin typeface="Arial Narrow" pitchFamily="34" charset="0"/>
              </a:defRPr>
            </a:lvl1pPr>
          </a:lstStyle>
          <a:p>
            <a:r>
              <a:rPr lang="en-US" dirty="0"/>
              <a:t>Click to edit Master title style</a:t>
            </a:r>
          </a:p>
        </p:txBody>
      </p:sp>
      <p:sp>
        <p:nvSpPr>
          <p:cNvPr id="3" name="Content Placeholder 2"/>
          <p:cNvSpPr>
            <a:spLocks noGrp="1"/>
          </p:cNvSpPr>
          <p:nvPr>
            <p:ph idx="1"/>
          </p:nvPr>
        </p:nvSpPr>
        <p:spPr>
          <a:xfrm>
            <a:off x="4766770" y="273368"/>
            <a:ext cx="6815667"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931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351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4572844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Black"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3813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25" y="274956"/>
            <a:ext cx="2743200" cy="5851525"/>
          </a:xfrm>
        </p:spPr>
        <p:txBody>
          <a:bodyPr vert="eaVert"/>
          <a:lstStyle>
            <a:lvl1pPr>
              <a:defRPr>
                <a:latin typeface="Arial Black"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09625" y="27495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EBD5D9-0790-44B8-8CEF-0418E9B00F3B}" type="datetimeFigureOut">
              <a:rPr lang="en-US" smtClean="0">
                <a:solidFill>
                  <a:prstClr val="black">
                    <a:tint val="75000"/>
                  </a:prstClr>
                </a:solidFill>
              </a:rPr>
              <a:pPr/>
              <a:t>2/26/2025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881CDA-0AF9-4EF4-BFB8-CC64DDA846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3358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itle Sl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 y="0"/>
            <a:ext cx="12192000" cy="6858000"/>
          </a:xfrm>
          <a:prstGeom prst="rect">
            <a:avLst/>
          </a:prstGeom>
        </p:spPr>
      </p:pic>
    </p:spTree>
    <p:extLst>
      <p:ext uri="{BB962C8B-B14F-4D97-AF65-F5344CB8AC3E}">
        <p14:creationId xmlns:p14="http://schemas.microsoft.com/office/powerpoint/2010/main" val="26488903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Speaker Title Sl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 y="0"/>
            <a:ext cx="12192000" cy="6858000"/>
          </a:xfrm>
          <a:prstGeom prst="rect">
            <a:avLst/>
          </a:prstGeom>
        </p:spPr>
      </p:pic>
      <p:sp>
        <p:nvSpPr>
          <p:cNvPr id="3" name="TextBox 2"/>
          <p:cNvSpPr txBox="1"/>
          <p:nvPr userDrawn="1"/>
        </p:nvSpPr>
        <p:spPr>
          <a:xfrm>
            <a:off x="0" y="3657600"/>
            <a:ext cx="4741333" cy="3416320"/>
          </a:xfrm>
          <a:prstGeom prst="rect">
            <a:avLst/>
          </a:prstGeom>
          <a:solidFill>
            <a:schemeClr val="bg1"/>
          </a:solidFill>
          <a:ln>
            <a:solidFill>
              <a:schemeClr val="bg1"/>
            </a:solidFill>
          </a:ln>
        </p:spPr>
        <p:txBody>
          <a:bodyPr wrap="square" rtlCol="0">
            <a:spAutoFit/>
          </a:bodyPr>
          <a:lstStyle/>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a:p>
            <a:endParaRPr lang="en-US" sz="1800">
              <a:solidFill>
                <a:prstClr val="black"/>
              </a:solidFill>
              <a:latin typeface="Arial" charset="0"/>
              <a:ea typeface="+mn-ea"/>
              <a:cs typeface="+mn-cs"/>
            </a:endParaRPr>
          </a:p>
        </p:txBody>
      </p:sp>
    </p:spTree>
    <p:extLst>
      <p:ext uri="{BB962C8B-B14F-4D97-AF65-F5344CB8AC3E}">
        <p14:creationId xmlns:p14="http://schemas.microsoft.com/office/powerpoint/2010/main" val="39550765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8" y="973668"/>
            <a:ext cx="8761413" cy="706964"/>
          </a:xfrm>
        </p:spPr>
        <p:txBody>
          <a:bodyPr/>
          <a:lstStyle>
            <a:lvl1pPr>
              <a:defRPr>
                <a:solidFill>
                  <a:schemeClr val="accent6">
                    <a:lumMod val="25000"/>
                  </a:schemeClr>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EDF0752-CEE1-474E-9F1E-9D5E09AFF1D6}"/>
              </a:ext>
            </a:extLst>
          </p:cNvPr>
          <p:cNvSpPr>
            <a:spLocks noGrp="1"/>
          </p:cNvSpPr>
          <p:nvPr>
            <p:ph type="body" sz="quarter" idx="11"/>
          </p:nvPr>
        </p:nvSpPr>
        <p:spPr>
          <a:xfrm>
            <a:off x="1155702" y="2319338"/>
            <a:ext cx="9497404" cy="3808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0191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48088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56392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809746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375008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65752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8621067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397564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197180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099834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042004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086494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796541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2/26/2025</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19190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8062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74603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3941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74990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80650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6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40970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16517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5976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8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07679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56378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0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78762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1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8556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2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39078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3_Title and Content">
    <p:spTree>
      <p:nvGrpSpPr>
        <p:cNvPr id="1" name=""/>
        <p:cNvGrpSpPr/>
        <p:nvPr/>
      </p:nvGrpSpPr>
      <p:grpSpPr>
        <a:xfrm>
          <a:off x="0" y="0"/>
          <a:ext cx="0" cy="0"/>
          <a:chOff x="0" y="0"/>
          <a:chExt cx="0" cy="0"/>
        </a:xfrm>
      </p:grpSpPr>
      <p:pic>
        <p:nvPicPr>
          <p:cNvPr id="3" name="Picture 12" descr="texture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EL logo.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0201" y="6373814"/>
            <a:ext cx="415501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
            <a:ext cx="12192000" cy="790575"/>
          </a:xfrm>
          <a:prstGeom prst="rect">
            <a:avLst/>
          </a:prstGeom>
          <a:solidFill>
            <a:srgbClr val="931C1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endParaRPr>
          </a:p>
        </p:txBody>
      </p:sp>
      <p:sp>
        <p:nvSpPr>
          <p:cNvPr id="2" name="Title 1"/>
          <p:cNvSpPr>
            <a:spLocks noGrp="1"/>
          </p:cNvSpPr>
          <p:nvPr>
            <p:ph type="title"/>
          </p:nvPr>
        </p:nvSpPr>
        <p:spPr>
          <a:xfrm>
            <a:off x="2" y="0"/>
            <a:ext cx="12191999" cy="790222"/>
          </a:xfrm>
          <a:prstGeom prst="rect">
            <a:avLst/>
          </a:prstGeo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96448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34A5-F120-BC5D-EB3A-733032EAF7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B97F0D-127C-BF1E-39F2-0F3B798283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F552E8-8964-1EF6-1375-DD556440C3BE}"/>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5" name="Footer Placeholder 4">
            <a:extLst>
              <a:ext uri="{FF2B5EF4-FFF2-40B4-BE49-F238E27FC236}">
                <a16:creationId xmlns:a16="http://schemas.microsoft.com/office/drawing/2014/main" id="{749F09C9-8DE2-4D6E-3F7A-96AA2267D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FC83B-7883-DBCA-BD96-E71061C2114E}"/>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4217716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6785-6BF7-86A2-A31F-893E601B4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5D604F-855C-C887-2905-498794E099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7159D-700E-DDCF-6B3C-7FECB1C96366}"/>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5" name="Footer Placeholder 4">
            <a:extLst>
              <a:ext uri="{FF2B5EF4-FFF2-40B4-BE49-F238E27FC236}">
                <a16:creationId xmlns:a16="http://schemas.microsoft.com/office/drawing/2014/main" id="{FF6AE426-26F2-00BB-839C-1C2F8F8C5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A3B82-0D6B-0559-11CB-56C4303E3A2F}"/>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3739570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BA633-17FD-2188-4BC1-57E9A8411D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B56277-2EEA-501F-BF72-11D884C857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522EC1-BF60-FA39-DAA9-B62F1F06302E}"/>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5" name="Footer Placeholder 4">
            <a:extLst>
              <a:ext uri="{FF2B5EF4-FFF2-40B4-BE49-F238E27FC236}">
                <a16:creationId xmlns:a16="http://schemas.microsoft.com/office/drawing/2014/main" id="{30FCF026-FA50-94CD-0D66-170E2C34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1F037-9616-E8A8-1E6B-6CEB131E8BC7}"/>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1972005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5813B-3AD9-E2E0-5C3A-F06B0E9B1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0C1F4B-6350-B414-FDC1-92E34B9B3D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A7A66-247D-E533-7EAF-8E37FB9D78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D7635C-A4BB-1A47-0455-DA9DDB8893E9}"/>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6" name="Footer Placeholder 5">
            <a:extLst>
              <a:ext uri="{FF2B5EF4-FFF2-40B4-BE49-F238E27FC236}">
                <a16:creationId xmlns:a16="http://schemas.microsoft.com/office/drawing/2014/main" id="{4EA5D148-14EB-052B-81B5-AC6A4B3E60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489FB-9D1C-BBAD-59ED-58D14F13655E}"/>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64940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685800"/>
            <a:ext cx="5080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685800"/>
            <a:ext cx="5080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26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AC49-257E-7C7D-2D99-D104DDCD61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D0FFB8-0C01-CFA1-B13C-DD210A572A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401355-B8EC-1827-D762-E3726B387A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EA853-9780-94A6-9950-E60EC80490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1F58B7-58B5-00FF-BDC7-7370BCF08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A1437-8A50-39A0-8E3E-18B7C536526D}"/>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8" name="Footer Placeholder 7">
            <a:extLst>
              <a:ext uri="{FF2B5EF4-FFF2-40B4-BE49-F238E27FC236}">
                <a16:creationId xmlns:a16="http://schemas.microsoft.com/office/drawing/2014/main" id="{2A0A6294-9B56-B269-BFF4-BB0E2DA14F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D6DBF2-DFBA-3A6A-62E1-D9B062CAAC21}"/>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1590514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4D99B-BB21-6E1A-5659-1AAFFE1B2B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13E7D3-BA22-E7C2-CA33-F123B86C8C23}"/>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4" name="Footer Placeholder 3">
            <a:extLst>
              <a:ext uri="{FF2B5EF4-FFF2-40B4-BE49-F238E27FC236}">
                <a16:creationId xmlns:a16="http://schemas.microsoft.com/office/drawing/2014/main" id="{DA1CA709-0446-8EB9-783D-0BCEDBAE44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5E82EB-2852-D33D-E25D-A7C6A38E3F33}"/>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839089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2A986-E565-CF0F-4B09-A22D3F9A5AFF}"/>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3" name="Footer Placeholder 2">
            <a:extLst>
              <a:ext uri="{FF2B5EF4-FFF2-40B4-BE49-F238E27FC236}">
                <a16:creationId xmlns:a16="http://schemas.microsoft.com/office/drawing/2014/main" id="{89A3F6D7-AF9C-0D21-8D65-F5CE887952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EF6ED-4D6D-157E-2588-1AAD9F5E7DDB}"/>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1607014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B85F6-4E15-F3E2-BE1F-55AC42AC80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EE397E-0D0B-BE7C-5A63-F5A1475AC1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714A14-4D3F-29C4-A346-8E32981CA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B7CE85-08E6-63C2-AE33-8399E9318509}"/>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6" name="Footer Placeholder 5">
            <a:extLst>
              <a:ext uri="{FF2B5EF4-FFF2-40B4-BE49-F238E27FC236}">
                <a16:creationId xmlns:a16="http://schemas.microsoft.com/office/drawing/2014/main" id="{B016DD54-A48E-E030-13A8-082525C69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51975-F8AE-C83D-A747-F8534040556C}"/>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4122864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BE1C-6CE8-5C63-D3A8-AF5099FD29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D47FCA-CBDD-B196-28B2-349AF167F7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3EE2A9-4630-8ADE-6D4F-1B7467862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3D26C2-D8B9-32B4-9F75-CC43695A50B1}"/>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6" name="Footer Placeholder 5">
            <a:extLst>
              <a:ext uri="{FF2B5EF4-FFF2-40B4-BE49-F238E27FC236}">
                <a16:creationId xmlns:a16="http://schemas.microsoft.com/office/drawing/2014/main" id="{A5791715-68A3-7679-88F7-0E158FEA58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E91297-A960-1534-DDC9-E87508B1284E}"/>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3531693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42DBF-D883-0C58-A14B-E3040B6B25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62053D-B805-59D9-7918-A5B54794D8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45A68-C2C7-4AA7-B714-00582AA6001A}"/>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5" name="Footer Placeholder 4">
            <a:extLst>
              <a:ext uri="{FF2B5EF4-FFF2-40B4-BE49-F238E27FC236}">
                <a16:creationId xmlns:a16="http://schemas.microsoft.com/office/drawing/2014/main" id="{83F84763-7FB7-195A-A056-1ED6AB4FA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160E5-D273-0D7E-BA41-EC15896901BD}"/>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1548885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5D9B40-3DF6-98CA-31CE-55E69AE7E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B8A1CE-D49D-472C-AC3E-73DD5330E7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4ECB6-8AC9-C193-E458-2CFA87062F11}"/>
              </a:ext>
            </a:extLst>
          </p:cNvPr>
          <p:cNvSpPr>
            <a:spLocks noGrp="1"/>
          </p:cNvSpPr>
          <p:nvPr>
            <p:ph type="dt" sz="half" idx="10"/>
          </p:nvPr>
        </p:nvSpPr>
        <p:spPr/>
        <p:txBody>
          <a:bodyPr/>
          <a:lstStyle/>
          <a:p>
            <a:fld id="{3387995C-08A3-4BE4-BB41-F89266E1A596}" type="datetimeFigureOut">
              <a:rPr lang="en-US" smtClean="0"/>
              <a:t>2/26/2025</a:t>
            </a:fld>
            <a:endParaRPr lang="en-US"/>
          </a:p>
        </p:txBody>
      </p:sp>
      <p:sp>
        <p:nvSpPr>
          <p:cNvPr id="5" name="Footer Placeholder 4">
            <a:extLst>
              <a:ext uri="{FF2B5EF4-FFF2-40B4-BE49-F238E27FC236}">
                <a16:creationId xmlns:a16="http://schemas.microsoft.com/office/drawing/2014/main" id="{12EFD20A-3BB4-1E17-1439-4D4D99441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216F0-DFFF-D426-BB96-2733AC34DE05}"/>
              </a:ext>
            </a:extLst>
          </p:cNvPr>
          <p:cNvSpPr>
            <a:spLocks noGrp="1"/>
          </p:cNvSpPr>
          <p:nvPr>
            <p:ph type="sldNum" sz="quarter" idx="12"/>
          </p:nvPr>
        </p:nvSpPr>
        <p:spPr/>
        <p:txBody>
          <a:bodyPr/>
          <a:lstStyle/>
          <a:p>
            <a:fld id="{89EDBBD4-14CF-4944-88B1-95C8F4AD0886}" type="slidenum">
              <a:rPr lang="en-US" smtClean="0"/>
              <a:t>‹#›</a:t>
            </a:fld>
            <a:endParaRPr lang="en-US"/>
          </a:p>
        </p:txBody>
      </p:sp>
    </p:spTree>
    <p:extLst>
      <p:ext uri="{BB962C8B-B14F-4D97-AF65-F5344CB8AC3E}">
        <p14:creationId xmlns:p14="http://schemas.microsoft.com/office/powerpoint/2010/main" val="2803468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4" y="4777380"/>
            <a:ext cx="8915399" cy="1126283"/>
          </a:xfrm>
        </p:spPr>
        <p:txBody>
          <a:bodyPr anchor="t"/>
          <a:lstStyle>
            <a:lvl1pPr marL="0" indent="0" algn="l">
              <a:buNone/>
              <a:defRPr>
                <a:solidFill>
                  <a:schemeClr val="tx1">
                    <a:lumMod val="65000"/>
                    <a:lumOff val="3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1" y="4323811"/>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4" y="4529540"/>
            <a:ext cx="779767" cy="365125"/>
          </a:xfrm>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23206324"/>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09"/>
            <a:ext cx="8911687" cy="1280891"/>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1"/>
            <a:ext cx="8915400" cy="37776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693E51-7F67-4EEF-9959-7482ED222ABA}"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6DB3417-19EB-4970-A2E7-34CD73232AE5}" type="slidenum">
              <a:rPr lang="en-US" smtClean="0"/>
              <a:t>‹#›</a:t>
            </a:fld>
            <a:endParaRPr lang="en-US"/>
          </a:p>
        </p:txBody>
      </p:sp>
    </p:spTree>
    <p:extLst>
      <p:ext uri="{BB962C8B-B14F-4D97-AF65-F5344CB8AC3E}">
        <p14:creationId xmlns:p14="http://schemas.microsoft.com/office/powerpoint/2010/main" val="1195331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1"/>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2000">
                <a:solidFill>
                  <a:schemeClr val="tx1">
                    <a:lumMod val="65000"/>
                    <a:lumOff val="3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0"/>
            <a:ext cx="779767" cy="365125"/>
          </a:xfrm>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334057487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0883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1"/>
            <a:ext cx="4313864" cy="377762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30CA21-89C5-A040-B01E-D208A7FA3D8D}"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3"/>
            <a:ext cx="779767" cy="365125"/>
          </a:xfrm>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294333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4" y="1972703"/>
            <a:ext cx="3992732"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7"/>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30" y="1969475"/>
            <a:ext cx="3999001"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9"/>
            <a:ext cx="4338675"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3"/>
            <a:ext cx="779767" cy="365125"/>
          </a:xfrm>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20171923"/>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210323483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3398824778"/>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9"/>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4" y="1598614"/>
            <a:ext cx="3505199" cy="4262436"/>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222355627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1"/>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9"/>
            <a:ext cx="8915400" cy="493712"/>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8" y="4911726"/>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8"/>
            <a:ext cx="779767" cy="365125"/>
          </a:xfrm>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539814633"/>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4" y="4354047"/>
            <a:ext cx="8915399" cy="1555864"/>
          </a:xfrm>
        </p:spPr>
        <p:txBody>
          <a:bodyPr anchor="ctr">
            <a:normAutofit/>
          </a:bodyPr>
          <a:lstStyle>
            <a:lvl1pPr marL="0" indent="0" algn="l">
              <a:buNone/>
              <a:defRPr sz="1800">
                <a:solidFill>
                  <a:schemeClr val="tx1">
                    <a:lumMod val="65000"/>
                    <a:lumOff val="3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0"/>
            <a:ext cx="779767" cy="365125"/>
          </a:xfrm>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274390356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3" name="Text Placeholder 2"/>
          <p:cNvSpPr>
            <a:spLocks noGrp="1"/>
          </p:cNvSpPr>
          <p:nvPr>
            <p:ph type="body" idx="1"/>
          </p:nvPr>
        </p:nvSpPr>
        <p:spPr>
          <a:xfrm>
            <a:off x="2589214" y="4354047"/>
            <a:ext cx="8915399" cy="1555864"/>
          </a:xfrm>
        </p:spPr>
        <p:txBody>
          <a:bodyPr anchor="ctr">
            <a:normAutofit/>
          </a:bodyPr>
          <a:lstStyle>
            <a:lvl1pPr marL="0" indent="0" algn="l">
              <a:buNone/>
              <a:defRPr sz="1800">
                <a:solidFill>
                  <a:schemeClr val="tx1">
                    <a:lumMod val="65000"/>
                    <a:lumOff val="3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0"/>
            <a:ext cx="779767" cy="365125"/>
          </a:xfrm>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7"/>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91222914"/>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1"/>
            <a:ext cx="891540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8" y="4911726"/>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8"/>
            <a:ext cx="779767" cy="365125"/>
          </a:xfrm>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3239590551"/>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1"/>
            <a:ext cx="891540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8" y="4911726"/>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8"/>
            <a:ext cx="779767" cy="365125"/>
          </a:xfrm>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7"/>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1268989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719681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1"/>
            <a:ext cx="891540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8" y="4911726"/>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8"/>
            <a:ext cx="779767" cy="365125"/>
          </a:xfrm>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3274070198"/>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79693668"/>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3" y="627406"/>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6"/>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3799935346"/>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3805667" y="1487733"/>
            <a:ext cx="4580800" cy="3869600"/>
          </a:xfrm>
          <a:prstGeom prst="rect">
            <a:avLst/>
          </a:prstGeom>
        </p:spPr>
        <p:txBody>
          <a:bodyPr spcFirstLastPara="1" wrap="square" lIns="0" tIns="0" rIns="0" bIns="0" anchor="ctr" anchorCtr="0">
            <a:noAutofit/>
          </a:bodyPr>
          <a:lstStyle>
            <a:lvl1pPr lvl="0" algn="ctr" rtl="0">
              <a:lnSpc>
                <a:spcPct val="150000"/>
              </a:lnSpc>
              <a:spcBef>
                <a:spcPts val="0"/>
              </a:spcBef>
              <a:spcAft>
                <a:spcPts val="0"/>
              </a:spcAft>
              <a:buSzPts val="3000"/>
              <a:buFont typeface="Montserrat Light"/>
              <a:buNone/>
              <a:defRPr sz="4000">
                <a:latin typeface="Montserrat Light"/>
                <a:ea typeface="Montserrat Light"/>
                <a:cs typeface="Montserrat Light"/>
                <a:sym typeface="Montserrat Light"/>
              </a:defRPr>
            </a:lvl1pPr>
            <a:lvl2pPr lvl="1" algn="ctr" rtl="0">
              <a:lnSpc>
                <a:spcPct val="150000"/>
              </a:lnSpc>
              <a:spcBef>
                <a:spcPts val="0"/>
              </a:spcBef>
              <a:spcAft>
                <a:spcPts val="0"/>
              </a:spcAft>
              <a:buSzPts val="3000"/>
              <a:buFont typeface="Montserrat Light"/>
              <a:buNone/>
              <a:defRPr sz="4000">
                <a:latin typeface="Montserrat Light"/>
                <a:ea typeface="Montserrat Light"/>
                <a:cs typeface="Montserrat Light"/>
                <a:sym typeface="Montserrat Light"/>
              </a:defRPr>
            </a:lvl2pPr>
            <a:lvl3pPr lvl="2" algn="ctr" rtl="0">
              <a:lnSpc>
                <a:spcPct val="150000"/>
              </a:lnSpc>
              <a:spcBef>
                <a:spcPts val="0"/>
              </a:spcBef>
              <a:spcAft>
                <a:spcPts val="0"/>
              </a:spcAft>
              <a:buSzPts val="3000"/>
              <a:buFont typeface="Montserrat Light"/>
              <a:buNone/>
              <a:defRPr sz="4000">
                <a:latin typeface="Montserrat Light"/>
                <a:ea typeface="Montserrat Light"/>
                <a:cs typeface="Montserrat Light"/>
                <a:sym typeface="Montserrat Light"/>
              </a:defRPr>
            </a:lvl3pPr>
            <a:lvl4pPr lvl="3" algn="ctr" rtl="0">
              <a:lnSpc>
                <a:spcPct val="150000"/>
              </a:lnSpc>
              <a:spcBef>
                <a:spcPts val="0"/>
              </a:spcBef>
              <a:spcAft>
                <a:spcPts val="0"/>
              </a:spcAft>
              <a:buSzPts val="3000"/>
              <a:buFont typeface="Montserrat Light"/>
              <a:buNone/>
              <a:defRPr sz="4000">
                <a:latin typeface="Montserrat Light"/>
                <a:ea typeface="Montserrat Light"/>
                <a:cs typeface="Montserrat Light"/>
                <a:sym typeface="Montserrat Light"/>
              </a:defRPr>
            </a:lvl4pPr>
            <a:lvl5pPr lvl="4" algn="ctr" rtl="0">
              <a:lnSpc>
                <a:spcPct val="150000"/>
              </a:lnSpc>
              <a:spcBef>
                <a:spcPts val="0"/>
              </a:spcBef>
              <a:spcAft>
                <a:spcPts val="0"/>
              </a:spcAft>
              <a:buSzPts val="3000"/>
              <a:buFont typeface="Montserrat Light"/>
              <a:buNone/>
              <a:defRPr sz="4000">
                <a:latin typeface="Montserrat Light"/>
                <a:ea typeface="Montserrat Light"/>
                <a:cs typeface="Montserrat Light"/>
                <a:sym typeface="Montserrat Light"/>
              </a:defRPr>
            </a:lvl5pPr>
            <a:lvl6pPr lvl="5" algn="ctr" rtl="0">
              <a:lnSpc>
                <a:spcPct val="150000"/>
              </a:lnSpc>
              <a:spcBef>
                <a:spcPts val="0"/>
              </a:spcBef>
              <a:spcAft>
                <a:spcPts val="0"/>
              </a:spcAft>
              <a:buSzPts val="3000"/>
              <a:buFont typeface="Montserrat Light"/>
              <a:buNone/>
              <a:defRPr sz="4000">
                <a:latin typeface="Montserrat Light"/>
                <a:ea typeface="Montserrat Light"/>
                <a:cs typeface="Montserrat Light"/>
                <a:sym typeface="Montserrat Light"/>
              </a:defRPr>
            </a:lvl6pPr>
            <a:lvl7pPr lvl="6" algn="ctr" rtl="0">
              <a:lnSpc>
                <a:spcPct val="150000"/>
              </a:lnSpc>
              <a:spcBef>
                <a:spcPts val="0"/>
              </a:spcBef>
              <a:spcAft>
                <a:spcPts val="0"/>
              </a:spcAft>
              <a:buSzPts val="3000"/>
              <a:buFont typeface="Montserrat Light"/>
              <a:buNone/>
              <a:defRPr sz="4000">
                <a:latin typeface="Montserrat Light"/>
                <a:ea typeface="Montserrat Light"/>
                <a:cs typeface="Montserrat Light"/>
                <a:sym typeface="Montserrat Light"/>
              </a:defRPr>
            </a:lvl7pPr>
            <a:lvl8pPr lvl="7" algn="ctr" rtl="0">
              <a:lnSpc>
                <a:spcPct val="150000"/>
              </a:lnSpc>
              <a:spcBef>
                <a:spcPts val="0"/>
              </a:spcBef>
              <a:spcAft>
                <a:spcPts val="0"/>
              </a:spcAft>
              <a:buSzPts val="3000"/>
              <a:buFont typeface="Montserrat Light"/>
              <a:buNone/>
              <a:defRPr sz="4000">
                <a:latin typeface="Montserrat Light"/>
                <a:ea typeface="Montserrat Light"/>
                <a:cs typeface="Montserrat Light"/>
                <a:sym typeface="Montserrat Light"/>
              </a:defRPr>
            </a:lvl8pPr>
            <a:lvl9pPr lvl="8" algn="ctr" rtl="0">
              <a:lnSpc>
                <a:spcPct val="150000"/>
              </a:lnSpc>
              <a:spcBef>
                <a:spcPts val="0"/>
              </a:spcBef>
              <a:spcAft>
                <a:spcPts val="0"/>
              </a:spcAft>
              <a:buSzPts val="3000"/>
              <a:buFont typeface="Montserrat Light"/>
              <a:buNone/>
              <a:defRPr sz="4000">
                <a:latin typeface="Montserrat Light"/>
                <a:ea typeface="Montserrat Light"/>
                <a:cs typeface="Montserrat Light"/>
                <a:sym typeface="Montserrat Light"/>
              </a:defRPr>
            </a:lvl9pPr>
          </a:lstStyle>
          <a:p>
            <a:endParaRPr/>
          </a:p>
        </p:txBody>
      </p:sp>
    </p:spTree>
    <p:extLst>
      <p:ext uri="{BB962C8B-B14F-4D97-AF65-F5344CB8AC3E}">
        <p14:creationId xmlns:p14="http://schemas.microsoft.com/office/powerpoint/2010/main" val="541524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pPr/>
              <a:t>2/26/2025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2784797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DB0E5-DD84-498A-AEF2-A6BCF5F1FE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5B6B95-B4EC-4A78-9784-00A4CB94A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000CA-FD6B-4F75-85E9-D54E79890D8A}"/>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5" name="Footer Placeholder 4">
            <a:extLst>
              <a:ext uri="{FF2B5EF4-FFF2-40B4-BE49-F238E27FC236}">
                <a16:creationId xmlns:a16="http://schemas.microsoft.com/office/drawing/2014/main" id="{C56C9EB1-DF70-4380-A6B6-D8BE25B38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4C044-CC12-4EBA-8E5A-2C7E74AA26CB}"/>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2514869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FDDB-EEAB-40E4-81E6-8025AFB7CD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EAC9B0-0303-4D53-86AE-A7B6A4C0DA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74721-1676-49A9-9900-4B1BC289D6B4}"/>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5" name="Footer Placeholder 4">
            <a:extLst>
              <a:ext uri="{FF2B5EF4-FFF2-40B4-BE49-F238E27FC236}">
                <a16:creationId xmlns:a16="http://schemas.microsoft.com/office/drawing/2014/main" id="{9E6CB888-31E3-47D8-A325-EFF0882E3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C188F-FEDE-4E1D-BD97-6B50A3C61228}"/>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2191853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5B3C-E8B6-4DF9-BC46-D0A332AF9F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F7375-1E56-4EC0-B84A-4C3C85D6C7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400C23-5F71-4BBD-B05A-B3BF2CF0309B}"/>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5" name="Footer Placeholder 4">
            <a:extLst>
              <a:ext uri="{FF2B5EF4-FFF2-40B4-BE49-F238E27FC236}">
                <a16:creationId xmlns:a16="http://schemas.microsoft.com/office/drawing/2014/main" id="{81FEE53A-1587-4E6C-9F0F-3066CCE2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00971-3580-4825-BB21-9E7254296B01}"/>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6054509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71AD6-9685-49DA-B1AD-2811492995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E4B1D-80DA-4DB4-AE10-2ECDB4D825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860F6-0183-44C6-AF8B-92CB344C37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6DDEFC-D6F0-4200-8230-02A90147F833}"/>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6" name="Footer Placeholder 5">
            <a:extLst>
              <a:ext uri="{FF2B5EF4-FFF2-40B4-BE49-F238E27FC236}">
                <a16:creationId xmlns:a16="http://schemas.microsoft.com/office/drawing/2014/main" id="{5122F79E-5CA9-4CE8-AFF6-21211FBC65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62CA0-684E-4666-A8E9-186A97B2EDF5}"/>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3795385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BC6C-7256-4FA7-AD3B-0040E548B4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A559BA-6D44-4162-B7C1-BD8CF886B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005123-12A3-4B17-B501-A3A7CDBA5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0F1FB-56AE-4105-8F67-675A1753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9D0393-10DB-4D25-8E40-236266A14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CC5758-CA07-41A1-8462-99FFAB4658F7}"/>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8" name="Footer Placeholder 7">
            <a:extLst>
              <a:ext uri="{FF2B5EF4-FFF2-40B4-BE49-F238E27FC236}">
                <a16:creationId xmlns:a16="http://schemas.microsoft.com/office/drawing/2014/main" id="{0C92690F-44F7-4791-8E6A-F13768678A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ED2A3-78C2-4A78-9DA7-4C7B00A6B644}"/>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49072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8212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8A86-212F-4EA5-94F6-5861D5DC9A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4FDB32-AE0C-4914-B4F5-EAECCDB6BD99}"/>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4" name="Footer Placeholder 3">
            <a:extLst>
              <a:ext uri="{FF2B5EF4-FFF2-40B4-BE49-F238E27FC236}">
                <a16:creationId xmlns:a16="http://schemas.microsoft.com/office/drawing/2014/main" id="{B7F65376-761E-488F-9DC8-CD28BC92ED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A22D79-0B7A-4D0D-9B76-F16497AA5300}"/>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24306444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1C5F5-4E93-4EA8-8E76-822C99C38290}"/>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3" name="Footer Placeholder 2">
            <a:extLst>
              <a:ext uri="{FF2B5EF4-FFF2-40B4-BE49-F238E27FC236}">
                <a16:creationId xmlns:a16="http://schemas.microsoft.com/office/drawing/2014/main" id="{76CCC92B-BB4C-4076-B11A-91FD491DBC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09A9C7-0980-4464-BA08-495667E6E171}"/>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672691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5E55-D26C-4870-A179-64DCB88AF7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24700A-3242-4000-BAC8-1B71086E4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CA2746-0B10-4E76-BF6A-495C3FDE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4F2A1-D04C-46A1-BB9A-0FC6D88DA750}"/>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6" name="Footer Placeholder 5">
            <a:extLst>
              <a:ext uri="{FF2B5EF4-FFF2-40B4-BE49-F238E27FC236}">
                <a16:creationId xmlns:a16="http://schemas.microsoft.com/office/drawing/2014/main" id="{38892B48-26CF-4C58-9283-0C58A8DDC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3AE75-6FBF-4902-B387-8DC7287D61C0}"/>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42121156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D66ED-681B-47DD-8C2F-F36FA023EA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ADF70C-2560-4CAB-8AC6-47414BEA16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D53595-4E8B-4615-9238-975148A69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14953-FAD3-4A77-A834-A1EBC5AB29AC}"/>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6" name="Footer Placeholder 5">
            <a:extLst>
              <a:ext uri="{FF2B5EF4-FFF2-40B4-BE49-F238E27FC236}">
                <a16:creationId xmlns:a16="http://schemas.microsoft.com/office/drawing/2014/main" id="{0766DCA4-FCF7-4C05-888D-AECDD3DF9D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5D0645-6C23-4A02-8B54-046B7443BF9F}"/>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19915361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3043-4F34-4AC0-ACF5-4C1BCACE63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6C6D84-9EB3-4B27-B487-6E4095F682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5BF48-8A1D-48E3-82B2-5EE978C4586C}"/>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5" name="Footer Placeholder 4">
            <a:extLst>
              <a:ext uri="{FF2B5EF4-FFF2-40B4-BE49-F238E27FC236}">
                <a16:creationId xmlns:a16="http://schemas.microsoft.com/office/drawing/2014/main" id="{9026472F-EA19-4209-97A5-952434B98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752A1-C61E-48A2-9BEE-BC45DAB0FFF1}"/>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3608013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595778-6371-4FB7-ABBD-8833C94E59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98F52-6580-4519-A9CE-D4B309EE22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9EE8F-AB41-4090-A96F-DDCF0B4A2205}"/>
              </a:ext>
            </a:extLst>
          </p:cNvPr>
          <p:cNvSpPr>
            <a:spLocks noGrp="1"/>
          </p:cNvSpPr>
          <p:nvPr>
            <p:ph type="dt" sz="half" idx="10"/>
          </p:nvPr>
        </p:nvSpPr>
        <p:spPr/>
        <p:txBody>
          <a:bodyPr/>
          <a:lstStyle/>
          <a:p>
            <a:fld id="{BFF5E85A-7491-4A9E-924D-2E1271914B88}" type="datetimeFigureOut">
              <a:rPr lang="en-US" smtClean="0"/>
              <a:t>2/26/2025</a:t>
            </a:fld>
            <a:endParaRPr lang="en-US"/>
          </a:p>
        </p:txBody>
      </p:sp>
      <p:sp>
        <p:nvSpPr>
          <p:cNvPr id="5" name="Footer Placeholder 4">
            <a:extLst>
              <a:ext uri="{FF2B5EF4-FFF2-40B4-BE49-F238E27FC236}">
                <a16:creationId xmlns:a16="http://schemas.microsoft.com/office/drawing/2014/main" id="{A3263E01-21A8-4C12-8ED3-49EB44539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EC878-39F7-440B-BDB8-F83DE2D37C6E}"/>
              </a:ext>
            </a:extLst>
          </p:cNvPr>
          <p:cNvSpPr>
            <a:spLocks noGrp="1"/>
          </p:cNvSpPr>
          <p:nvPr>
            <p:ph type="sldNum" sz="quarter" idx="12"/>
          </p:nvPr>
        </p:nvSpPr>
        <p:spPr/>
        <p:txBody>
          <a:bodyPr/>
          <a:lstStyle/>
          <a:p>
            <a:fld id="{5E73B11F-49C1-406C-B6A1-62C48D34055D}" type="slidenum">
              <a:rPr lang="en-US" smtClean="0"/>
              <a:t>‹#›</a:t>
            </a:fld>
            <a:endParaRPr lang="en-US"/>
          </a:p>
        </p:txBody>
      </p:sp>
    </p:spTree>
    <p:extLst>
      <p:ext uri="{BB962C8B-B14F-4D97-AF65-F5344CB8AC3E}">
        <p14:creationId xmlns:p14="http://schemas.microsoft.com/office/powerpoint/2010/main" val="2802924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D5244-AA36-FF42-B2CE-687582E535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1"/>
          <p:cNvSpPr>
            <a:spLocks noGrp="1"/>
          </p:cNvSpPr>
          <p:nvPr>
            <p:ph type="ctrTitle"/>
          </p:nvPr>
        </p:nvSpPr>
        <p:spPr>
          <a:xfrm>
            <a:off x="2750637" y="2671538"/>
            <a:ext cx="6690733" cy="1720673"/>
          </a:xfrm>
          <a:noFill/>
        </p:spPr>
        <p:txBody>
          <a:bodyPr anchor="b"/>
          <a:lstStyle>
            <a:lvl1pPr algn="ctr">
              <a:defRPr sz="5000">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52463D3E-DAE8-C74A-AB9A-08F8FB9AC7ED}"/>
              </a:ext>
            </a:extLst>
          </p:cNvPr>
          <p:cNvPicPr>
            <a:picLocks noChangeAspect="1"/>
          </p:cNvPicPr>
          <p:nvPr userDrawn="1"/>
        </p:nvPicPr>
        <p:blipFill>
          <a:blip r:embed="rId3"/>
          <a:stretch>
            <a:fillRect/>
          </a:stretch>
        </p:blipFill>
        <p:spPr>
          <a:xfrm>
            <a:off x="0" y="0"/>
            <a:ext cx="12192000" cy="495300"/>
          </a:xfrm>
          <a:prstGeom prst="rect">
            <a:avLst/>
          </a:prstGeom>
        </p:spPr>
      </p:pic>
    </p:spTree>
    <p:extLst>
      <p:ext uri="{BB962C8B-B14F-4D97-AF65-F5344CB8AC3E}">
        <p14:creationId xmlns:p14="http://schemas.microsoft.com/office/powerpoint/2010/main" val="3216186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D5244-AA36-FF42-B2CE-687582E535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Title 1"/>
          <p:cNvSpPr>
            <a:spLocks noGrp="1"/>
          </p:cNvSpPr>
          <p:nvPr>
            <p:ph type="ctrTitle"/>
          </p:nvPr>
        </p:nvSpPr>
        <p:spPr>
          <a:xfrm>
            <a:off x="2750637" y="2671538"/>
            <a:ext cx="6690733" cy="1720673"/>
          </a:xfrm>
          <a:noFill/>
        </p:spPr>
        <p:txBody>
          <a:bodyPr anchor="b"/>
          <a:lstStyle>
            <a:lvl1pPr algn="ctr">
              <a:defRPr sz="5000">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52463D3E-DAE8-C74A-AB9A-08F8FB9AC7ED}"/>
              </a:ext>
            </a:extLst>
          </p:cNvPr>
          <p:cNvPicPr>
            <a:picLocks noChangeAspect="1"/>
          </p:cNvPicPr>
          <p:nvPr userDrawn="1"/>
        </p:nvPicPr>
        <p:blipFill>
          <a:blip r:embed="rId3"/>
          <a:stretch>
            <a:fillRect/>
          </a:stretch>
        </p:blipFill>
        <p:spPr>
          <a:xfrm>
            <a:off x="0" y="0"/>
            <a:ext cx="12192000" cy="495300"/>
          </a:xfrm>
          <a:prstGeom prst="rect">
            <a:avLst/>
          </a:prstGeom>
        </p:spPr>
      </p:pic>
    </p:spTree>
    <p:extLst>
      <p:ext uri="{BB962C8B-B14F-4D97-AF65-F5344CB8AC3E}">
        <p14:creationId xmlns:p14="http://schemas.microsoft.com/office/powerpoint/2010/main" val="29822051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8" y="973668"/>
            <a:ext cx="8761413" cy="706964"/>
          </a:xfrm>
        </p:spPr>
        <p:txBody>
          <a:bodyPr/>
          <a:lstStyle>
            <a:lvl1pPr>
              <a:defRPr>
                <a:solidFill>
                  <a:schemeClr val="accent6">
                    <a:lumMod val="25000"/>
                  </a:schemeClr>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0B1AA7B9-11DA-544D-8290-7AC2317B332D}"/>
              </a:ext>
            </a:extLst>
          </p:cNvPr>
          <p:cNvPicPr>
            <a:picLocks noChangeAspect="1"/>
          </p:cNvPicPr>
          <p:nvPr userDrawn="1"/>
        </p:nvPicPr>
        <p:blipFill>
          <a:blip r:embed="rId2"/>
          <a:stretch>
            <a:fillRect/>
          </a:stretch>
        </p:blipFill>
        <p:spPr>
          <a:xfrm>
            <a:off x="0" y="0"/>
            <a:ext cx="12192000" cy="495300"/>
          </a:xfrm>
          <a:prstGeom prst="rect">
            <a:avLst/>
          </a:prstGeom>
        </p:spPr>
      </p:pic>
      <p:sp>
        <p:nvSpPr>
          <p:cNvPr id="8" name="Text Placeholder 7">
            <a:extLst>
              <a:ext uri="{FF2B5EF4-FFF2-40B4-BE49-F238E27FC236}">
                <a16:creationId xmlns:a16="http://schemas.microsoft.com/office/drawing/2014/main" id="{3EDF0752-CEE1-474E-9F1E-9D5E09AFF1D6}"/>
              </a:ext>
            </a:extLst>
          </p:cNvPr>
          <p:cNvSpPr>
            <a:spLocks noGrp="1"/>
          </p:cNvSpPr>
          <p:nvPr>
            <p:ph type="body" sz="quarter" idx="11"/>
          </p:nvPr>
        </p:nvSpPr>
        <p:spPr>
          <a:xfrm>
            <a:off x="1155702" y="2319338"/>
            <a:ext cx="9497404" cy="3808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46898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8" y="973668"/>
            <a:ext cx="8761413" cy="706964"/>
          </a:xfrm>
        </p:spPr>
        <p:txBody>
          <a:bodyPr/>
          <a:lstStyle>
            <a:lvl1pPr>
              <a:defRPr>
                <a:solidFill>
                  <a:schemeClr val="accent6">
                    <a:lumMod val="25000"/>
                  </a:schemeClr>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EDF0752-CEE1-474E-9F1E-9D5E09AFF1D6}"/>
              </a:ext>
            </a:extLst>
          </p:cNvPr>
          <p:cNvSpPr>
            <a:spLocks noGrp="1"/>
          </p:cNvSpPr>
          <p:nvPr>
            <p:ph type="body" sz="quarter" idx="11"/>
          </p:nvPr>
        </p:nvSpPr>
        <p:spPr>
          <a:xfrm>
            <a:off x="1155702" y="2319338"/>
            <a:ext cx="9497404" cy="38084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6392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7129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5297" y="973668"/>
            <a:ext cx="8761413" cy="706964"/>
          </a:xfrm>
        </p:spPr>
        <p:txBody>
          <a:bodyPr/>
          <a:lstStyle>
            <a:lvl1pPr algn="ctr">
              <a:defRPr>
                <a:solidFill>
                  <a:schemeClr val="accent6">
                    <a:lumMod val="25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710502" y="2603924"/>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16EB2D76-E9E1-E746-9FC1-EAD7F4E6ADC6}"/>
              </a:ext>
            </a:extLst>
          </p:cNvPr>
          <p:cNvPicPr>
            <a:picLocks noChangeAspect="1"/>
          </p:cNvPicPr>
          <p:nvPr userDrawn="1"/>
        </p:nvPicPr>
        <p:blipFill>
          <a:blip r:embed="rId2"/>
          <a:stretch>
            <a:fillRect/>
          </a:stretch>
        </p:blipFill>
        <p:spPr>
          <a:xfrm>
            <a:off x="0" y="0"/>
            <a:ext cx="12192000" cy="495300"/>
          </a:xfrm>
          <a:prstGeom prst="rect">
            <a:avLst/>
          </a:prstGeom>
        </p:spPr>
      </p:pic>
    </p:spTree>
    <p:extLst>
      <p:ext uri="{BB962C8B-B14F-4D97-AF65-F5344CB8AC3E}">
        <p14:creationId xmlns:p14="http://schemas.microsoft.com/office/powerpoint/2010/main" val="30324095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8105" y="2603500"/>
            <a:ext cx="2707362" cy="576262"/>
          </a:xfrm>
        </p:spPr>
        <p:txBody>
          <a:bodyPr anchor="b">
            <a:noAutofit/>
          </a:bodyPr>
          <a:lstStyle>
            <a:lvl1pPr marL="0" indent="0">
              <a:buNone/>
              <a:defRPr sz="2000" b="0">
                <a:solidFill>
                  <a:schemeClr val="accent6">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68101" y="3180186"/>
            <a:ext cx="2707364"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B01088C2-66A9-104E-B336-D286E3CE1A63}"/>
              </a:ext>
            </a:extLst>
          </p:cNvPr>
          <p:cNvSpPr>
            <a:spLocks noGrp="1"/>
          </p:cNvSpPr>
          <p:nvPr>
            <p:ph type="pic" sz="quarter" idx="13"/>
          </p:nvPr>
        </p:nvSpPr>
        <p:spPr>
          <a:xfrm>
            <a:off x="3371210" y="2603500"/>
            <a:ext cx="2633662" cy="3416300"/>
          </a:xfrm>
        </p:spPr>
        <p:txBody>
          <a:bodyPr/>
          <a:lstStyle/>
          <a:p>
            <a:r>
              <a:rPr lang="en-US"/>
              <a:t>Click icon to add picture</a:t>
            </a:r>
          </a:p>
        </p:txBody>
      </p:sp>
      <p:sp>
        <p:nvSpPr>
          <p:cNvPr id="16" name="Picture Placeholder 14">
            <a:extLst>
              <a:ext uri="{FF2B5EF4-FFF2-40B4-BE49-F238E27FC236}">
                <a16:creationId xmlns:a16="http://schemas.microsoft.com/office/drawing/2014/main" id="{29C2A9C9-B86D-8142-84BA-D96DF5FC26B7}"/>
              </a:ext>
            </a:extLst>
          </p:cNvPr>
          <p:cNvSpPr>
            <a:spLocks noGrp="1"/>
          </p:cNvSpPr>
          <p:nvPr>
            <p:ph type="pic" sz="quarter" idx="14"/>
          </p:nvPr>
        </p:nvSpPr>
        <p:spPr>
          <a:xfrm>
            <a:off x="6209944" y="2603500"/>
            <a:ext cx="2633662" cy="3416300"/>
          </a:xfrm>
        </p:spPr>
        <p:txBody>
          <a:bodyPr/>
          <a:lstStyle/>
          <a:p>
            <a:r>
              <a:rPr lang="en-US"/>
              <a:t>Click icon to add picture</a:t>
            </a:r>
          </a:p>
        </p:txBody>
      </p:sp>
      <p:sp>
        <p:nvSpPr>
          <p:cNvPr id="19" name="Text Placeholder 2">
            <a:extLst>
              <a:ext uri="{FF2B5EF4-FFF2-40B4-BE49-F238E27FC236}">
                <a16:creationId xmlns:a16="http://schemas.microsoft.com/office/drawing/2014/main" id="{BAF23601-1CD0-EC43-B32B-2F6424D18A4C}"/>
              </a:ext>
            </a:extLst>
          </p:cNvPr>
          <p:cNvSpPr>
            <a:spLocks noGrp="1"/>
          </p:cNvSpPr>
          <p:nvPr>
            <p:ph type="body" idx="15"/>
          </p:nvPr>
        </p:nvSpPr>
        <p:spPr>
          <a:xfrm>
            <a:off x="8936342" y="2603500"/>
            <a:ext cx="2707362" cy="576262"/>
          </a:xfrm>
        </p:spPr>
        <p:txBody>
          <a:bodyPr anchor="b">
            <a:noAutofit/>
          </a:bodyPr>
          <a:lstStyle>
            <a:lvl1pPr marL="0" indent="0">
              <a:buNone/>
              <a:defRPr sz="2000" b="0">
                <a:solidFill>
                  <a:schemeClr val="accent6">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DC8556CC-3CB3-9649-9608-0100D3733147}"/>
              </a:ext>
            </a:extLst>
          </p:cNvPr>
          <p:cNvSpPr>
            <a:spLocks noGrp="1"/>
          </p:cNvSpPr>
          <p:nvPr>
            <p:ph sz="half" idx="16"/>
          </p:nvPr>
        </p:nvSpPr>
        <p:spPr>
          <a:xfrm>
            <a:off x="8936340" y="3180186"/>
            <a:ext cx="2707364"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itle 1">
            <a:extLst>
              <a:ext uri="{FF2B5EF4-FFF2-40B4-BE49-F238E27FC236}">
                <a16:creationId xmlns:a16="http://schemas.microsoft.com/office/drawing/2014/main" id="{33C47372-ABEC-3C4C-A77F-F5E636121538}"/>
              </a:ext>
            </a:extLst>
          </p:cNvPr>
          <p:cNvSpPr>
            <a:spLocks noGrp="1"/>
          </p:cNvSpPr>
          <p:nvPr>
            <p:ph type="title"/>
          </p:nvPr>
        </p:nvSpPr>
        <p:spPr>
          <a:xfrm>
            <a:off x="1715297" y="973668"/>
            <a:ext cx="8761413" cy="706964"/>
          </a:xfrm>
        </p:spPr>
        <p:txBody>
          <a:bodyPr/>
          <a:lstStyle>
            <a:lvl1pPr algn="ctr">
              <a:defRPr>
                <a:solidFill>
                  <a:schemeClr val="accent6">
                    <a:lumMod val="25000"/>
                  </a:schemeClr>
                </a:solidFill>
              </a:defRPr>
            </a:lvl1pPr>
          </a:lstStyle>
          <a:p>
            <a:r>
              <a:rPr lang="en-US"/>
              <a:t>Click to edit Master title style</a:t>
            </a:r>
            <a:endParaRPr lang="en-US" dirty="0"/>
          </a:p>
        </p:txBody>
      </p:sp>
      <p:pic>
        <p:nvPicPr>
          <p:cNvPr id="23" name="Picture 22">
            <a:extLst>
              <a:ext uri="{FF2B5EF4-FFF2-40B4-BE49-F238E27FC236}">
                <a16:creationId xmlns:a16="http://schemas.microsoft.com/office/drawing/2014/main" id="{164C2A73-C48B-2E41-A161-61FDC4878CD8}"/>
              </a:ext>
            </a:extLst>
          </p:cNvPr>
          <p:cNvPicPr>
            <a:picLocks noChangeAspect="1"/>
          </p:cNvPicPr>
          <p:nvPr userDrawn="1"/>
        </p:nvPicPr>
        <p:blipFill>
          <a:blip r:embed="rId2"/>
          <a:stretch>
            <a:fillRect/>
          </a:stretch>
        </p:blipFill>
        <p:spPr>
          <a:xfrm>
            <a:off x="0" y="0"/>
            <a:ext cx="12192000" cy="495300"/>
          </a:xfrm>
          <a:prstGeom prst="rect">
            <a:avLst/>
          </a:prstGeom>
        </p:spPr>
      </p:pic>
    </p:spTree>
    <p:extLst>
      <p:ext uri="{BB962C8B-B14F-4D97-AF65-F5344CB8AC3E}">
        <p14:creationId xmlns:p14="http://schemas.microsoft.com/office/powerpoint/2010/main" val="10473879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E273039-4CBC-1C44-9BAB-91C06FE72146}"/>
              </a:ext>
            </a:extLst>
          </p:cNvPr>
          <p:cNvSpPr>
            <a:spLocks noGrp="1"/>
          </p:cNvSpPr>
          <p:nvPr>
            <p:ph type="pic" sz="quarter" idx="12"/>
          </p:nvPr>
        </p:nvSpPr>
        <p:spPr>
          <a:xfrm>
            <a:off x="6332542" y="0"/>
            <a:ext cx="5859462" cy="6858000"/>
          </a:xfrm>
        </p:spPr>
        <p:txBody>
          <a:bodyPr/>
          <a:lstStyle/>
          <a:p>
            <a:r>
              <a:rPr lang="en-US"/>
              <a:t>Click icon to add picture</a:t>
            </a:r>
            <a:endParaRPr lang="en-US" dirty="0"/>
          </a:p>
        </p:txBody>
      </p:sp>
      <p:sp>
        <p:nvSpPr>
          <p:cNvPr id="2" name="Title 1"/>
          <p:cNvSpPr>
            <a:spLocks noGrp="1"/>
          </p:cNvSpPr>
          <p:nvPr>
            <p:ph type="title"/>
          </p:nvPr>
        </p:nvSpPr>
        <p:spPr>
          <a:xfrm>
            <a:off x="704578" y="1772973"/>
            <a:ext cx="4904652" cy="1502490"/>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pic>
        <p:nvPicPr>
          <p:cNvPr id="22" name="Picture 21">
            <a:extLst>
              <a:ext uri="{FF2B5EF4-FFF2-40B4-BE49-F238E27FC236}">
                <a16:creationId xmlns:a16="http://schemas.microsoft.com/office/drawing/2014/main" id="{C2E25072-5DAE-8743-8CAF-B584478A6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4474" y="0"/>
            <a:ext cx="128064" cy="6858000"/>
          </a:xfrm>
          <a:prstGeom prst="rect">
            <a:avLst/>
          </a:prstGeom>
        </p:spPr>
      </p:pic>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704854" y="3730536"/>
            <a:ext cx="4904380" cy="2360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8790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43517" y="1772973"/>
            <a:ext cx="5000186" cy="1502490"/>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3E273039-4CBC-1C44-9BAB-91C06FE72146}"/>
              </a:ext>
            </a:extLst>
          </p:cNvPr>
          <p:cNvSpPr>
            <a:spLocks noGrp="1"/>
          </p:cNvSpPr>
          <p:nvPr>
            <p:ph type="pic" sz="quarter" idx="12"/>
          </p:nvPr>
        </p:nvSpPr>
        <p:spPr>
          <a:xfrm>
            <a:off x="4" y="0"/>
            <a:ext cx="5859462" cy="6858000"/>
          </a:xfrm>
        </p:spPr>
        <p:txBody>
          <a:bodyPr/>
          <a:lstStyle/>
          <a:p>
            <a:r>
              <a:rPr lang="en-US"/>
              <a:t>Click icon to add picture</a:t>
            </a:r>
          </a:p>
        </p:txBody>
      </p:sp>
      <p:pic>
        <p:nvPicPr>
          <p:cNvPr id="22" name="Picture 21">
            <a:extLst>
              <a:ext uri="{FF2B5EF4-FFF2-40B4-BE49-F238E27FC236}">
                <a16:creationId xmlns:a16="http://schemas.microsoft.com/office/drawing/2014/main" id="{C2E25072-5DAE-8743-8CAF-B584478A6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59462" y="0"/>
            <a:ext cx="128064" cy="6858000"/>
          </a:xfrm>
          <a:prstGeom prst="rect">
            <a:avLst/>
          </a:prstGeom>
        </p:spPr>
      </p:pic>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6644040" y="3730536"/>
            <a:ext cx="4999909" cy="2360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6538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87965" y="1772973"/>
            <a:ext cx="6033267" cy="1502490"/>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3E273039-4CBC-1C44-9BAB-91C06FE72146}"/>
              </a:ext>
            </a:extLst>
          </p:cNvPr>
          <p:cNvSpPr>
            <a:spLocks noGrp="1"/>
          </p:cNvSpPr>
          <p:nvPr>
            <p:ph type="pic" sz="quarter" idx="12"/>
          </p:nvPr>
        </p:nvSpPr>
        <p:spPr>
          <a:xfrm>
            <a:off x="0" y="0"/>
            <a:ext cx="5033913" cy="6858000"/>
          </a:xfrm>
        </p:spPr>
        <p:txBody>
          <a:bodyPr/>
          <a:lstStyle/>
          <a:p>
            <a:r>
              <a:rPr lang="en-US"/>
              <a:t>Click icon to add picture</a:t>
            </a:r>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5588238" y="3730536"/>
            <a:ext cx="6032933" cy="2360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4AC3372F-81CE-0248-A9B7-FC3989829F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6291761" y="2642206"/>
            <a:ext cx="128064" cy="1403635"/>
          </a:xfrm>
          <a:prstGeom prst="rect">
            <a:avLst/>
          </a:prstGeom>
        </p:spPr>
      </p:pic>
    </p:spTree>
    <p:extLst>
      <p:ext uri="{BB962C8B-B14F-4D97-AF65-F5344CB8AC3E}">
        <p14:creationId xmlns:p14="http://schemas.microsoft.com/office/powerpoint/2010/main" val="3875605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0561" y="1772973"/>
            <a:ext cx="5679937" cy="1502490"/>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3E273039-4CBC-1C44-9BAB-91C06FE72146}"/>
              </a:ext>
            </a:extLst>
          </p:cNvPr>
          <p:cNvSpPr>
            <a:spLocks noGrp="1"/>
          </p:cNvSpPr>
          <p:nvPr>
            <p:ph type="pic" sz="quarter" idx="12"/>
          </p:nvPr>
        </p:nvSpPr>
        <p:spPr>
          <a:xfrm>
            <a:off x="7158087" y="0"/>
            <a:ext cx="5033913" cy="6858000"/>
          </a:xfrm>
        </p:spPr>
        <p:txBody>
          <a:bodyPr/>
          <a:lstStyle/>
          <a:p>
            <a:r>
              <a:rPr lang="en-US"/>
              <a:t>Click icon to add picture</a:t>
            </a:r>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790583" y="3730536"/>
            <a:ext cx="5679622" cy="2360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4AC3372F-81CE-0248-A9B7-FC3989829F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428096" y="2642206"/>
            <a:ext cx="128064" cy="1403635"/>
          </a:xfrm>
          <a:prstGeom prst="rect">
            <a:avLst/>
          </a:prstGeom>
        </p:spPr>
      </p:pic>
    </p:spTree>
    <p:extLst>
      <p:ext uri="{BB962C8B-B14F-4D97-AF65-F5344CB8AC3E}">
        <p14:creationId xmlns:p14="http://schemas.microsoft.com/office/powerpoint/2010/main" val="29812255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0310" y="828559"/>
            <a:ext cx="5355847" cy="966374"/>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790584" y="1981200"/>
            <a:ext cx="5355550" cy="1269998"/>
          </a:xfrm>
        </p:spPr>
        <p:txBody>
          <a:bodyPr/>
          <a:lstStyle/>
          <a:p>
            <a:pPr lvl="0"/>
            <a:r>
              <a:rPr lang="en-US"/>
              <a:t>Edit Master text styles</a:t>
            </a:r>
          </a:p>
        </p:txBody>
      </p:sp>
      <p:sp>
        <p:nvSpPr>
          <p:cNvPr id="8" name="Picture Placeholder 7">
            <a:extLst>
              <a:ext uri="{FF2B5EF4-FFF2-40B4-BE49-F238E27FC236}">
                <a16:creationId xmlns:a16="http://schemas.microsoft.com/office/drawing/2014/main" id="{95C17857-8FDC-7846-88EE-F9DD4A5EE120}"/>
              </a:ext>
            </a:extLst>
          </p:cNvPr>
          <p:cNvSpPr>
            <a:spLocks noGrp="1"/>
          </p:cNvSpPr>
          <p:nvPr>
            <p:ph type="pic" sz="quarter" idx="14"/>
          </p:nvPr>
        </p:nvSpPr>
        <p:spPr>
          <a:xfrm>
            <a:off x="6921500" y="0"/>
            <a:ext cx="5270500" cy="6858000"/>
          </a:xfrm>
        </p:spPr>
        <p:txBody>
          <a:bodyPr/>
          <a:lstStyle/>
          <a:p>
            <a:r>
              <a:rPr lang="en-US"/>
              <a:t>Click icon to add picture</a:t>
            </a:r>
          </a:p>
        </p:txBody>
      </p:sp>
    </p:spTree>
    <p:extLst>
      <p:ext uri="{BB962C8B-B14F-4D97-AF65-F5344CB8AC3E}">
        <p14:creationId xmlns:p14="http://schemas.microsoft.com/office/powerpoint/2010/main" val="1095825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3830" y="570694"/>
            <a:ext cx="5355847" cy="1184114"/>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6094104" y="1894538"/>
            <a:ext cx="5355550" cy="1291285"/>
          </a:xfrm>
        </p:spPr>
        <p:txBody>
          <a:bodyPr/>
          <a:lstStyle/>
          <a:p>
            <a:pPr lvl="0"/>
            <a:r>
              <a:rPr lang="en-US"/>
              <a:t>Edit Master text styles</a:t>
            </a:r>
          </a:p>
        </p:txBody>
      </p:sp>
      <p:sp>
        <p:nvSpPr>
          <p:cNvPr id="8" name="Picture Placeholder 7">
            <a:extLst>
              <a:ext uri="{FF2B5EF4-FFF2-40B4-BE49-F238E27FC236}">
                <a16:creationId xmlns:a16="http://schemas.microsoft.com/office/drawing/2014/main" id="{95C17857-8FDC-7846-88EE-F9DD4A5EE120}"/>
              </a:ext>
            </a:extLst>
          </p:cNvPr>
          <p:cNvSpPr>
            <a:spLocks noGrp="1"/>
          </p:cNvSpPr>
          <p:nvPr>
            <p:ph type="pic" sz="quarter" idx="14"/>
          </p:nvPr>
        </p:nvSpPr>
        <p:spPr>
          <a:xfrm>
            <a:off x="0" y="0"/>
            <a:ext cx="5270500" cy="6858000"/>
          </a:xfrm>
        </p:spPr>
        <p:txBody>
          <a:bodyPr/>
          <a:lstStyle/>
          <a:p>
            <a:r>
              <a:rPr lang="en-US"/>
              <a:t>Click icon to add picture</a:t>
            </a:r>
          </a:p>
        </p:txBody>
      </p:sp>
      <p:graphicFrame>
        <p:nvGraphicFramePr>
          <p:cNvPr id="11" name="Chart 10">
            <a:extLst>
              <a:ext uri="{FF2B5EF4-FFF2-40B4-BE49-F238E27FC236}">
                <a16:creationId xmlns:a16="http://schemas.microsoft.com/office/drawing/2014/main" id="{9E5F90C2-3285-474E-ABFD-C37EF40EA346}"/>
              </a:ext>
            </a:extLst>
          </p:cNvPr>
          <p:cNvGraphicFramePr/>
          <p:nvPr userDrawn="1">
            <p:extLst>
              <p:ext uri="{D42A27DB-BD31-4B8C-83A1-F6EECF244321}">
                <p14:modId xmlns:p14="http://schemas.microsoft.com/office/powerpoint/2010/main" val="372293710"/>
              </p:ext>
            </p:extLst>
          </p:nvPr>
        </p:nvGraphicFramePr>
        <p:xfrm>
          <a:off x="6093834" y="3442487"/>
          <a:ext cx="5355822" cy="29402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64222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0310" y="777551"/>
            <a:ext cx="5355847" cy="1184114"/>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790584" y="2888974"/>
            <a:ext cx="5355550" cy="3131800"/>
          </a:xfrm>
        </p:spPr>
        <p:txBody>
          <a:bodyPr/>
          <a:lstStyle/>
          <a:p>
            <a:pPr lvl="0"/>
            <a:r>
              <a:rPr lang="en-US"/>
              <a:t>Edit Master text styles</a:t>
            </a:r>
          </a:p>
        </p:txBody>
      </p:sp>
      <p:pic>
        <p:nvPicPr>
          <p:cNvPr id="6" name="Picture 5">
            <a:extLst>
              <a:ext uri="{FF2B5EF4-FFF2-40B4-BE49-F238E27FC236}">
                <a16:creationId xmlns:a16="http://schemas.microsoft.com/office/drawing/2014/main" id="{4AC3372F-81CE-0248-A9B7-FC3989829F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534112" y="1368566"/>
            <a:ext cx="128064" cy="1403635"/>
          </a:xfrm>
          <a:prstGeom prst="rect">
            <a:avLst/>
          </a:prstGeom>
        </p:spPr>
      </p:pic>
    </p:spTree>
    <p:extLst>
      <p:ext uri="{BB962C8B-B14F-4D97-AF65-F5344CB8AC3E}">
        <p14:creationId xmlns:p14="http://schemas.microsoft.com/office/powerpoint/2010/main" val="12559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53536" y="777551"/>
            <a:ext cx="5355847" cy="1184114"/>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6253810" y="2384386"/>
            <a:ext cx="5355550" cy="3636388"/>
          </a:xfrm>
        </p:spPr>
        <p:txBody>
          <a:bodyPr/>
          <a:lstStyle/>
          <a:p>
            <a:pPr lvl="0"/>
            <a:r>
              <a:rPr lang="en-US"/>
              <a:t>Edit Master text styles</a:t>
            </a:r>
          </a:p>
        </p:txBody>
      </p:sp>
      <p:graphicFrame>
        <p:nvGraphicFramePr>
          <p:cNvPr id="5" name="Chart 4">
            <a:extLst>
              <a:ext uri="{FF2B5EF4-FFF2-40B4-BE49-F238E27FC236}">
                <a16:creationId xmlns:a16="http://schemas.microsoft.com/office/drawing/2014/main" id="{0C77597A-2085-564C-9A6A-AA1B8E795FFD}"/>
              </a:ext>
            </a:extLst>
          </p:cNvPr>
          <p:cNvGraphicFramePr/>
          <p:nvPr userDrawn="1">
            <p:extLst>
              <p:ext uri="{D42A27DB-BD31-4B8C-83A1-F6EECF244321}">
                <p14:modId xmlns:p14="http://schemas.microsoft.com/office/powerpoint/2010/main" val="1205989016"/>
              </p:ext>
            </p:extLst>
          </p:nvPr>
        </p:nvGraphicFramePr>
        <p:xfrm>
          <a:off x="720772" y="1724629"/>
          <a:ext cx="5023388" cy="44813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5058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56807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8_Section 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783994C-EF40-D04E-8411-DD85F0D867D7}"/>
              </a:ext>
            </a:extLst>
          </p:cNvPr>
          <p:cNvSpPr>
            <a:spLocks noGrp="1"/>
          </p:cNvSpPr>
          <p:nvPr>
            <p:ph type="title"/>
          </p:nvPr>
        </p:nvSpPr>
        <p:spPr>
          <a:xfrm>
            <a:off x="790310" y="777551"/>
            <a:ext cx="10436489" cy="1184114"/>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9" name="Text Placeholder 23">
            <a:extLst>
              <a:ext uri="{FF2B5EF4-FFF2-40B4-BE49-F238E27FC236}">
                <a16:creationId xmlns:a16="http://schemas.microsoft.com/office/drawing/2014/main" id="{40BEEC1D-5003-AC4D-BF09-B7AC3B5285D4}"/>
              </a:ext>
            </a:extLst>
          </p:cNvPr>
          <p:cNvSpPr>
            <a:spLocks noGrp="1"/>
          </p:cNvSpPr>
          <p:nvPr>
            <p:ph type="body" sz="quarter" idx="13"/>
          </p:nvPr>
        </p:nvSpPr>
        <p:spPr>
          <a:xfrm>
            <a:off x="790582" y="2888974"/>
            <a:ext cx="4763551" cy="3131800"/>
          </a:xfrm>
        </p:spPr>
        <p:txBody>
          <a:bodyPr/>
          <a:lstStyle/>
          <a:p>
            <a:pPr lvl="0"/>
            <a:r>
              <a:rPr lang="en-US"/>
              <a:t>Edit Master text styles</a:t>
            </a:r>
          </a:p>
        </p:txBody>
      </p:sp>
      <p:pic>
        <p:nvPicPr>
          <p:cNvPr id="10" name="Picture 9">
            <a:extLst>
              <a:ext uri="{FF2B5EF4-FFF2-40B4-BE49-F238E27FC236}">
                <a16:creationId xmlns:a16="http://schemas.microsoft.com/office/drawing/2014/main" id="{5F0AC742-AD89-434A-916A-0A881444B8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534112" y="1368566"/>
            <a:ext cx="128064" cy="1403635"/>
          </a:xfrm>
          <a:prstGeom prst="rect">
            <a:avLst/>
          </a:prstGeom>
        </p:spPr>
      </p:pic>
    </p:spTree>
    <p:extLst>
      <p:ext uri="{BB962C8B-B14F-4D97-AF65-F5344CB8AC3E}">
        <p14:creationId xmlns:p14="http://schemas.microsoft.com/office/powerpoint/2010/main" val="8127640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660" y="1772973"/>
            <a:ext cx="3346044" cy="1502490"/>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3E273039-4CBC-1C44-9BAB-91C06FE72146}"/>
              </a:ext>
            </a:extLst>
          </p:cNvPr>
          <p:cNvSpPr>
            <a:spLocks noGrp="1"/>
          </p:cNvSpPr>
          <p:nvPr>
            <p:ph type="pic" sz="quarter" idx="12"/>
          </p:nvPr>
        </p:nvSpPr>
        <p:spPr>
          <a:xfrm>
            <a:off x="250" y="0"/>
            <a:ext cx="7667279" cy="6858000"/>
          </a:xfrm>
        </p:spPr>
        <p:txBody>
          <a:bodyPr/>
          <a:lstStyle/>
          <a:p>
            <a:r>
              <a:rPr lang="en-US"/>
              <a:t>Click icon to add picture</a:t>
            </a:r>
          </a:p>
        </p:txBody>
      </p:sp>
      <p:pic>
        <p:nvPicPr>
          <p:cNvPr id="22" name="Picture 21">
            <a:extLst>
              <a:ext uri="{FF2B5EF4-FFF2-40B4-BE49-F238E27FC236}">
                <a16:creationId xmlns:a16="http://schemas.microsoft.com/office/drawing/2014/main" id="{C2E25072-5DAE-8743-8CAF-B584478A6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7278" y="0"/>
            <a:ext cx="128064" cy="6858000"/>
          </a:xfrm>
          <a:prstGeom prst="rect">
            <a:avLst/>
          </a:prstGeom>
        </p:spPr>
      </p:pic>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8297840" y="3730536"/>
            <a:ext cx="3345858" cy="26297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6544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6673" y="1772973"/>
            <a:ext cx="3346044" cy="1502490"/>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3E273039-4CBC-1C44-9BAB-91C06FE72146}"/>
              </a:ext>
            </a:extLst>
          </p:cNvPr>
          <p:cNvSpPr>
            <a:spLocks noGrp="1"/>
          </p:cNvSpPr>
          <p:nvPr>
            <p:ph type="pic" sz="quarter" idx="12"/>
          </p:nvPr>
        </p:nvSpPr>
        <p:spPr>
          <a:xfrm>
            <a:off x="4524824" y="0"/>
            <a:ext cx="7667279" cy="6858000"/>
          </a:xfrm>
        </p:spPr>
        <p:txBody>
          <a:bodyPr/>
          <a:lstStyle/>
          <a:p>
            <a:r>
              <a:rPr lang="en-US"/>
              <a:t>Click icon to add picture</a:t>
            </a:r>
          </a:p>
        </p:txBody>
      </p:sp>
      <p:pic>
        <p:nvPicPr>
          <p:cNvPr id="22" name="Picture 21">
            <a:extLst>
              <a:ext uri="{FF2B5EF4-FFF2-40B4-BE49-F238E27FC236}">
                <a16:creationId xmlns:a16="http://schemas.microsoft.com/office/drawing/2014/main" id="{C2E25072-5DAE-8743-8CAF-B584478A6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17607" y="0"/>
            <a:ext cx="128064" cy="6858000"/>
          </a:xfrm>
          <a:prstGeom prst="rect">
            <a:avLst/>
          </a:prstGeom>
        </p:spPr>
      </p:pic>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586854" y="3730536"/>
            <a:ext cx="3345858" cy="26297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48142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6673" y="1772973"/>
            <a:ext cx="5664136" cy="1502490"/>
          </a:xfrm>
        </p:spPr>
        <p:txBody>
          <a:bodyPr anchor="ctr"/>
          <a:lstStyle>
            <a:lvl1pPr algn="l">
              <a:defRPr sz="3600" b="0" cap="none">
                <a:solidFill>
                  <a:schemeClr val="accent6">
                    <a:lumMod val="25000"/>
                  </a:schemeClr>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3E273039-4CBC-1C44-9BAB-91C06FE72146}"/>
              </a:ext>
            </a:extLst>
          </p:cNvPr>
          <p:cNvSpPr>
            <a:spLocks noGrp="1"/>
          </p:cNvSpPr>
          <p:nvPr>
            <p:ph type="pic" sz="quarter" idx="12"/>
          </p:nvPr>
        </p:nvSpPr>
        <p:spPr>
          <a:xfrm>
            <a:off x="6946961" y="424"/>
            <a:ext cx="5245289" cy="3405845"/>
          </a:xfrm>
        </p:spPr>
        <p:txBody>
          <a:bodyPr/>
          <a:lstStyle/>
          <a:p>
            <a:r>
              <a:rPr lang="en-US"/>
              <a:t>Click icon to add picture</a:t>
            </a:r>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587105" y="3730536"/>
            <a:ext cx="5663821" cy="26297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8">
            <a:extLst>
              <a:ext uri="{FF2B5EF4-FFF2-40B4-BE49-F238E27FC236}">
                <a16:creationId xmlns:a16="http://schemas.microsoft.com/office/drawing/2014/main" id="{ECBDDDAC-EF71-B449-ACE7-E5BBE7F3CAF8}"/>
              </a:ext>
            </a:extLst>
          </p:cNvPr>
          <p:cNvSpPr>
            <a:spLocks noGrp="1"/>
          </p:cNvSpPr>
          <p:nvPr>
            <p:ph type="pic" sz="quarter" idx="14"/>
          </p:nvPr>
        </p:nvSpPr>
        <p:spPr>
          <a:xfrm>
            <a:off x="6946961" y="3526971"/>
            <a:ext cx="5245289" cy="3337854"/>
          </a:xfrm>
        </p:spPr>
        <p:txBody>
          <a:bodyPr/>
          <a:lstStyle/>
          <a:p>
            <a:r>
              <a:rPr lang="en-US"/>
              <a:t>Click icon to add picture</a:t>
            </a:r>
          </a:p>
        </p:txBody>
      </p:sp>
      <p:pic>
        <p:nvPicPr>
          <p:cNvPr id="22" name="Picture 21">
            <a:extLst>
              <a:ext uri="{FF2B5EF4-FFF2-40B4-BE49-F238E27FC236}">
                <a16:creationId xmlns:a16="http://schemas.microsoft.com/office/drawing/2014/main" id="{C2E25072-5DAE-8743-8CAF-B584478A6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8641" y="0"/>
            <a:ext cx="128064" cy="6858000"/>
          </a:xfrm>
          <a:prstGeom prst="rect">
            <a:avLst/>
          </a:prstGeom>
        </p:spPr>
      </p:pic>
    </p:spTree>
    <p:extLst>
      <p:ext uri="{BB962C8B-B14F-4D97-AF65-F5344CB8AC3E}">
        <p14:creationId xmlns:p14="http://schemas.microsoft.com/office/powerpoint/2010/main" val="2102635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9_Section Heade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2E25072-5DAE-8743-8CAF-B584478A69A0}"/>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1"/>
          <p:cNvSpPr>
            <a:spLocks noGrp="1"/>
          </p:cNvSpPr>
          <p:nvPr>
            <p:ph type="title"/>
          </p:nvPr>
        </p:nvSpPr>
        <p:spPr>
          <a:xfrm>
            <a:off x="2388628" y="2410600"/>
            <a:ext cx="7414935" cy="1018400"/>
          </a:xfrm>
        </p:spPr>
        <p:txBody>
          <a:bodyPr anchor="ctr"/>
          <a:lstStyle>
            <a:lvl1pPr algn="ctr">
              <a:defRPr sz="3600" b="0" cap="none">
                <a:solidFill>
                  <a:schemeClr val="bg1"/>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1485875" y="4121850"/>
            <a:ext cx="9220441" cy="2238431"/>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46177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0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18879" y="4154980"/>
            <a:ext cx="6958075" cy="594123"/>
          </a:xfrm>
        </p:spPr>
        <p:txBody>
          <a:bodyPr anchor="ctr"/>
          <a:lstStyle>
            <a:lvl1pPr algn="ctr">
              <a:defRPr sz="3600" b="0" cap="none">
                <a:solidFill>
                  <a:schemeClr val="accent6">
                    <a:lumMod val="25000"/>
                  </a:schemeClr>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1824086" y="4942813"/>
            <a:ext cx="8547653" cy="1417467"/>
          </a:xfrm>
        </p:spPr>
        <p:txBody>
          <a:bodyPr/>
          <a:lstStyle>
            <a:lvl1pPr algn="ctr">
              <a:defRPr>
                <a:solidFill>
                  <a:schemeClr val="accent6">
                    <a:lumMod val="25000"/>
                  </a:schemeClr>
                </a:solidFill>
              </a:defRPr>
            </a:lvl1pPr>
            <a:lvl2pPr algn="ctr">
              <a:defRPr>
                <a:solidFill>
                  <a:schemeClr val="accent6">
                    <a:lumMod val="25000"/>
                  </a:schemeClr>
                </a:solidFill>
              </a:defRPr>
            </a:lvl2pPr>
            <a:lvl3pPr algn="ctr">
              <a:defRPr>
                <a:solidFill>
                  <a:schemeClr val="accent6">
                    <a:lumMod val="25000"/>
                  </a:schemeClr>
                </a:solidFill>
              </a:defRPr>
            </a:lvl3pPr>
            <a:lvl4pPr algn="ctr">
              <a:defRPr>
                <a:solidFill>
                  <a:schemeClr val="accent6">
                    <a:lumMod val="25000"/>
                  </a:schemeClr>
                </a:solidFill>
              </a:defRPr>
            </a:lvl4pPr>
            <a:lvl5pPr algn="ctr">
              <a:defRPr>
                <a:solidFill>
                  <a:schemeClr val="accent6">
                    <a:lumMod val="25000"/>
                  </a:schemeClr>
                </a:solidFill>
              </a:defRPr>
            </a:lvl5pPr>
          </a:lstStyle>
          <a:p>
            <a:pPr lvl="0"/>
            <a:r>
              <a:rPr lang="en-US"/>
              <a:t>Edit Master text styles</a:t>
            </a:r>
          </a:p>
        </p:txBody>
      </p:sp>
      <p:pic>
        <p:nvPicPr>
          <p:cNvPr id="4" name="Picture 3">
            <a:extLst>
              <a:ext uri="{FF2B5EF4-FFF2-40B4-BE49-F238E27FC236}">
                <a16:creationId xmlns:a16="http://schemas.microsoft.com/office/drawing/2014/main" id="{F60C6A1B-6202-B742-9375-707A5A7B693F}"/>
              </a:ext>
            </a:extLst>
          </p:cNvPr>
          <p:cNvPicPr>
            <a:picLocks noChangeAspect="1"/>
          </p:cNvPicPr>
          <p:nvPr userDrawn="1"/>
        </p:nvPicPr>
        <p:blipFill>
          <a:blip r:embed="rId2"/>
          <a:stretch>
            <a:fillRect/>
          </a:stretch>
        </p:blipFill>
        <p:spPr>
          <a:xfrm>
            <a:off x="5164464" y="1739626"/>
            <a:ext cx="1866900" cy="1866900"/>
          </a:xfrm>
          <a:prstGeom prst="rect">
            <a:avLst/>
          </a:prstGeom>
        </p:spPr>
      </p:pic>
    </p:spTree>
    <p:extLst>
      <p:ext uri="{BB962C8B-B14F-4D97-AF65-F5344CB8AC3E}">
        <p14:creationId xmlns:p14="http://schemas.microsoft.com/office/powerpoint/2010/main" val="28449528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18879" y="4154980"/>
            <a:ext cx="6958075" cy="594123"/>
          </a:xfrm>
        </p:spPr>
        <p:txBody>
          <a:bodyPr anchor="ctr"/>
          <a:lstStyle>
            <a:lvl1pPr algn="ctr">
              <a:defRPr sz="3600" b="0" cap="none">
                <a:solidFill>
                  <a:schemeClr val="accent6">
                    <a:lumMod val="25000"/>
                  </a:schemeClr>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1824086" y="4942813"/>
            <a:ext cx="8547653" cy="1417467"/>
          </a:xfrm>
        </p:spPr>
        <p:txBody>
          <a:bodyPr/>
          <a:lstStyle>
            <a:lvl1pPr algn="ctr">
              <a:defRPr>
                <a:solidFill>
                  <a:schemeClr val="accent6">
                    <a:lumMod val="25000"/>
                  </a:schemeClr>
                </a:solidFill>
              </a:defRPr>
            </a:lvl1pPr>
            <a:lvl2pPr algn="ctr">
              <a:defRPr>
                <a:solidFill>
                  <a:schemeClr val="accent6">
                    <a:lumMod val="25000"/>
                  </a:schemeClr>
                </a:solidFill>
              </a:defRPr>
            </a:lvl2pPr>
            <a:lvl3pPr algn="ctr">
              <a:defRPr>
                <a:solidFill>
                  <a:schemeClr val="accent6">
                    <a:lumMod val="25000"/>
                  </a:schemeClr>
                </a:solidFill>
              </a:defRPr>
            </a:lvl3pPr>
            <a:lvl4pPr algn="ctr">
              <a:defRPr>
                <a:solidFill>
                  <a:schemeClr val="accent6">
                    <a:lumMod val="25000"/>
                  </a:schemeClr>
                </a:solidFill>
              </a:defRPr>
            </a:lvl4pPr>
            <a:lvl5pPr algn="ctr">
              <a:defRPr>
                <a:solidFill>
                  <a:schemeClr val="accent6">
                    <a:lumMod val="25000"/>
                  </a:schemeClr>
                </a:solidFill>
              </a:defRPr>
            </a:lvl5pPr>
          </a:lstStyle>
          <a:p>
            <a:pPr lvl="0"/>
            <a:r>
              <a:rPr lang="en-US"/>
              <a:t>Edit Master text styles</a:t>
            </a:r>
          </a:p>
        </p:txBody>
      </p:sp>
      <p:sp>
        <p:nvSpPr>
          <p:cNvPr id="5" name="Oval 4">
            <a:extLst>
              <a:ext uri="{FF2B5EF4-FFF2-40B4-BE49-F238E27FC236}">
                <a16:creationId xmlns:a16="http://schemas.microsoft.com/office/drawing/2014/main" id="{5B8BE7B7-A99C-2448-AA2B-7943B71E7E77}"/>
              </a:ext>
            </a:extLst>
          </p:cNvPr>
          <p:cNvSpPr/>
          <p:nvPr userDrawn="1"/>
        </p:nvSpPr>
        <p:spPr>
          <a:xfrm>
            <a:off x="5164464" y="1739626"/>
            <a:ext cx="1866900" cy="1866900"/>
          </a:xfrm>
          <a:prstGeom prst="ellipse">
            <a:avLst/>
          </a:prstGeom>
          <a:solidFill>
            <a:schemeClr val="accent6">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accent6">
                  <a:lumMod val="25000"/>
                </a:schemeClr>
              </a:solidFill>
            </a:endParaRPr>
          </a:p>
        </p:txBody>
      </p:sp>
    </p:spTree>
    <p:extLst>
      <p:ext uri="{BB962C8B-B14F-4D97-AF65-F5344CB8AC3E}">
        <p14:creationId xmlns:p14="http://schemas.microsoft.com/office/powerpoint/2010/main" val="41160558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7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18879" y="3012478"/>
            <a:ext cx="6958075" cy="1736202"/>
          </a:xfrm>
        </p:spPr>
        <p:txBody>
          <a:bodyPr anchor="ctr"/>
          <a:lstStyle>
            <a:lvl1pPr algn="ctr">
              <a:defRPr sz="3600" b="0" cap="none">
                <a:solidFill>
                  <a:schemeClr val="accent6">
                    <a:lumMod val="25000"/>
                  </a:schemeClr>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1824086" y="4942813"/>
            <a:ext cx="8547653" cy="1417467"/>
          </a:xfrm>
        </p:spPr>
        <p:txBody>
          <a:bodyPr/>
          <a:lstStyle>
            <a:lvl1pPr algn="ctr">
              <a:defRPr>
                <a:solidFill>
                  <a:schemeClr val="accent6">
                    <a:lumMod val="25000"/>
                  </a:schemeClr>
                </a:solidFill>
              </a:defRPr>
            </a:lvl1pPr>
            <a:lvl2pPr algn="ctr">
              <a:defRPr>
                <a:solidFill>
                  <a:schemeClr val="accent6">
                    <a:lumMod val="25000"/>
                  </a:schemeClr>
                </a:solidFill>
              </a:defRPr>
            </a:lvl2pPr>
            <a:lvl3pPr algn="ctr">
              <a:defRPr>
                <a:solidFill>
                  <a:schemeClr val="accent6">
                    <a:lumMod val="25000"/>
                  </a:schemeClr>
                </a:solidFill>
              </a:defRPr>
            </a:lvl3pPr>
            <a:lvl4pPr algn="ctr">
              <a:defRPr>
                <a:solidFill>
                  <a:schemeClr val="accent6">
                    <a:lumMod val="25000"/>
                  </a:schemeClr>
                </a:solidFill>
              </a:defRPr>
            </a:lvl4pPr>
            <a:lvl5pPr algn="ctr">
              <a:defRPr>
                <a:solidFill>
                  <a:schemeClr val="accent6">
                    <a:lumMod val="25000"/>
                  </a:schemeClr>
                </a:solidFill>
              </a:defRPr>
            </a:lvl5pPr>
          </a:lstStyle>
          <a:p>
            <a:pPr lvl="0"/>
            <a:r>
              <a:rPr lang="en-US"/>
              <a:t>Edit Master text styles</a:t>
            </a:r>
          </a:p>
        </p:txBody>
      </p:sp>
      <p:sp>
        <p:nvSpPr>
          <p:cNvPr id="5" name="Oval 4">
            <a:extLst>
              <a:ext uri="{FF2B5EF4-FFF2-40B4-BE49-F238E27FC236}">
                <a16:creationId xmlns:a16="http://schemas.microsoft.com/office/drawing/2014/main" id="{3D3052A6-2FC1-3E44-A934-4DD23A30F66B}"/>
              </a:ext>
            </a:extLst>
          </p:cNvPr>
          <p:cNvSpPr/>
          <p:nvPr userDrawn="1"/>
        </p:nvSpPr>
        <p:spPr>
          <a:xfrm>
            <a:off x="5164464" y="995136"/>
            <a:ext cx="1866900" cy="1866900"/>
          </a:xfrm>
          <a:prstGeom prst="ellipse">
            <a:avLst/>
          </a:prstGeom>
          <a:solidFill>
            <a:schemeClr val="accent6">
              <a:lumMod val="2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accent6">
                  <a:lumMod val="25000"/>
                </a:schemeClr>
              </a:solidFill>
            </a:endParaRPr>
          </a:p>
        </p:txBody>
      </p:sp>
    </p:spTree>
    <p:extLst>
      <p:ext uri="{BB962C8B-B14F-4D97-AF65-F5344CB8AC3E}">
        <p14:creationId xmlns:p14="http://schemas.microsoft.com/office/powerpoint/2010/main" val="5016827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7104" y="2824223"/>
            <a:ext cx="11022735" cy="1736202"/>
          </a:xfrm>
        </p:spPr>
        <p:txBody>
          <a:bodyPr anchor="ctr"/>
          <a:lstStyle>
            <a:lvl1pPr algn="ctr">
              <a:defRPr sz="3600" b="0" cap="none">
                <a:solidFill>
                  <a:schemeClr val="accent6">
                    <a:lumMod val="25000"/>
                  </a:schemeClr>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586923" y="4942814"/>
            <a:ext cx="11022121" cy="1417467"/>
          </a:xfrm>
        </p:spPr>
        <p:txBody>
          <a:bodyPr/>
          <a:lstStyle>
            <a:lvl1pPr algn="ctr">
              <a:defRPr>
                <a:solidFill>
                  <a:schemeClr val="accent6">
                    <a:lumMod val="25000"/>
                  </a:schemeClr>
                </a:solidFill>
              </a:defRPr>
            </a:lvl1pPr>
            <a:lvl2pPr algn="ctr">
              <a:defRPr>
                <a:solidFill>
                  <a:schemeClr val="accent6">
                    <a:lumMod val="25000"/>
                  </a:schemeClr>
                </a:solidFill>
              </a:defRPr>
            </a:lvl2pPr>
            <a:lvl3pPr algn="ctr">
              <a:defRPr>
                <a:solidFill>
                  <a:schemeClr val="accent6">
                    <a:lumMod val="25000"/>
                  </a:schemeClr>
                </a:solidFill>
              </a:defRPr>
            </a:lvl3pPr>
            <a:lvl4pPr algn="ctr">
              <a:defRPr>
                <a:solidFill>
                  <a:schemeClr val="accent6">
                    <a:lumMod val="25000"/>
                  </a:schemeClr>
                </a:solidFill>
              </a:defRPr>
            </a:lvl4pPr>
            <a:lvl5pPr algn="ctr">
              <a:defRPr>
                <a:solidFill>
                  <a:schemeClr val="accent6">
                    <a:lumMod val="25000"/>
                  </a:schemeClr>
                </a:solidFill>
              </a:defRPr>
            </a:lvl5pPr>
          </a:lstStyle>
          <a:p>
            <a:pPr lvl="0"/>
            <a:r>
              <a:rPr lang="en-US"/>
              <a:t>Edit Master text styles</a:t>
            </a:r>
          </a:p>
        </p:txBody>
      </p:sp>
      <p:pic>
        <p:nvPicPr>
          <p:cNvPr id="5" name="Picture 4">
            <a:extLst>
              <a:ext uri="{FF2B5EF4-FFF2-40B4-BE49-F238E27FC236}">
                <a16:creationId xmlns:a16="http://schemas.microsoft.com/office/drawing/2014/main" id="{40A6427A-1AAF-1543-9CEE-4B86901873D7}"/>
              </a:ext>
            </a:extLst>
          </p:cNvPr>
          <p:cNvPicPr>
            <a:picLocks noChangeAspect="1"/>
          </p:cNvPicPr>
          <p:nvPr userDrawn="1"/>
        </p:nvPicPr>
        <p:blipFill>
          <a:blip r:embed="rId2"/>
          <a:stretch>
            <a:fillRect/>
          </a:stretch>
        </p:blipFill>
        <p:spPr>
          <a:xfrm>
            <a:off x="0" y="0"/>
            <a:ext cx="12192000" cy="136478"/>
          </a:xfrm>
          <a:prstGeom prst="rect">
            <a:avLst/>
          </a:prstGeom>
        </p:spPr>
      </p:pic>
      <p:pic>
        <p:nvPicPr>
          <p:cNvPr id="6" name="Picture 5">
            <a:extLst>
              <a:ext uri="{FF2B5EF4-FFF2-40B4-BE49-F238E27FC236}">
                <a16:creationId xmlns:a16="http://schemas.microsoft.com/office/drawing/2014/main" id="{24C2B562-21AC-8B44-B433-9E4C9990DC2D}"/>
              </a:ext>
            </a:extLst>
          </p:cNvPr>
          <p:cNvPicPr>
            <a:picLocks noChangeAspect="1"/>
          </p:cNvPicPr>
          <p:nvPr userDrawn="1"/>
        </p:nvPicPr>
        <p:blipFill>
          <a:blip r:embed="rId2"/>
          <a:stretch>
            <a:fillRect/>
          </a:stretch>
        </p:blipFill>
        <p:spPr>
          <a:xfrm>
            <a:off x="0" y="6741822"/>
            <a:ext cx="12192000" cy="136478"/>
          </a:xfrm>
          <a:prstGeom prst="rect">
            <a:avLst/>
          </a:prstGeom>
        </p:spPr>
      </p:pic>
    </p:spTree>
    <p:extLst>
      <p:ext uri="{BB962C8B-B14F-4D97-AF65-F5344CB8AC3E}">
        <p14:creationId xmlns:p14="http://schemas.microsoft.com/office/powerpoint/2010/main" val="4333971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0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7104" y="2479729"/>
            <a:ext cx="11022735" cy="1549830"/>
          </a:xfrm>
        </p:spPr>
        <p:txBody>
          <a:bodyPr anchor="ctr"/>
          <a:lstStyle>
            <a:lvl1pPr algn="ctr">
              <a:defRPr sz="3600" b="0" cap="none">
                <a:solidFill>
                  <a:schemeClr val="accent6">
                    <a:lumMod val="25000"/>
                  </a:schemeClr>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B19A0129-B1F7-A94C-8C20-6ABCF1449DB7}"/>
              </a:ext>
            </a:extLst>
          </p:cNvPr>
          <p:cNvSpPr>
            <a:spLocks noGrp="1"/>
          </p:cNvSpPr>
          <p:nvPr>
            <p:ph type="body" sz="quarter" idx="13"/>
          </p:nvPr>
        </p:nvSpPr>
        <p:spPr>
          <a:xfrm>
            <a:off x="587659" y="4330336"/>
            <a:ext cx="11022121" cy="1417467"/>
          </a:xfrm>
        </p:spPr>
        <p:txBody>
          <a:bodyPr/>
          <a:lstStyle>
            <a:lvl1pPr algn="ctr">
              <a:defRPr>
                <a:solidFill>
                  <a:schemeClr val="accent6">
                    <a:lumMod val="25000"/>
                  </a:schemeClr>
                </a:solidFill>
              </a:defRPr>
            </a:lvl1pPr>
            <a:lvl2pPr algn="ctr">
              <a:defRPr>
                <a:solidFill>
                  <a:schemeClr val="accent6">
                    <a:lumMod val="25000"/>
                  </a:schemeClr>
                </a:solidFill>
              </a:defRPr>
            </a:lvl2pPr>
            <a:lvl3pPr algn="ctr">
              <a:defRPr>
                <a:solidFill>
                  <a:schemeClr val="accent6">
                    <a:lumMod val="25000"/>
                  </a:schemeClr>
                </a:solidFill>
              </a:defRPr>
            </a:lvl3pPr>
            <a:lvl4pPr algn="ctr">
              <a:defRPr>
                <a:solidFill>
                  <a:schemeClr val="accent6">
                    <a:lumMod val="25000"/>
                  </a:schemeClr>
                </a:solidFill>
              </a:defRPr>
            </a:lvl4pPr>
            <a:lvl5pPr algn="ctr">
              <a:defRPr>
                <a:solidFill>
                  <a:schemeClr val="accent6">
                    <a:lumMod val="25000"/>
                  </a:schemeClr>
                </a:solidFill>
              </a:defRPr>
            </a:lvl5pPr>
          </a:lstStyle>
          <a:p>
            <a:pPr lvl="0"/>
            <a:r>
              <a:rPr lang="en-US"/>
              <a:t>Edit Master text styles</a:t>
            </a:r>
          </a:p>
        </p:txBody>
      </p:sp>
      <p:pic>
        <p:nvPicPr>
          <p:cNvPr id="6" name="Picture 5">
            <a:extLst>
              <a:ext uri="{FF2B5EF4-FFF2-40B4-BE49-F238E27FC236}">
                <a16:creationId xmlns:a16="http://schemas.microsoft.com/office/drawing/2014/main" id="{24C2B562-21AC-8B44-B433-9E4C9990DC2D}"/>
              </a:ext>
            </a:extLst>
          </p:cNvPr>
          <p:cNvPicPr>
            <a:picLocks noChangeAspect="1"/>
          </p:cNvPicPr>
          <p:nvPr userDrawn="1"/>
        </p:nvPicPr>
        <p:blipFill>
          <a:blip r:embed="rId2"/>
          <a:stretch>
            <a:fillRect/>
          </a:stretch>
        </p:blipFill>
        <p:spPr>
          <a:xfrm>
            <a:off x="2220" y="5977892"/>
            <a:ext cx="12192000" cy="136478"/>
          </a:xfrm>
          <a:prstGeom prst="rect">
            <a:avLst/>
          </a:prstGeom>
        </p:spPr>
      </p:pic>
    </p:spTree>
    <p:extLst>
      <p:ext uri="{BB962C8B-B14F-4D97-AF65-F5344CB8AC3E}">
        <p14:creationId xmlns:p14="http://schemas.microsoft.com/office/powerpoint/2010/main" val="407067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1.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0.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6" Type="http://schemas.openxmlformats.org/officeDocument/2006/relationships/image" Target="../media/image11.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theme" Target="../theme/theme11.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1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3.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50" Type="http://schemas.openxmlformats.org/officeDocument/2006/relationships/slideLayout" Target="../slideLayouts/slideLayout126.xml"/><Relationship Id="rId55" Type="http://schemas.openxmlformats.org/officeDocument/2006/relationships/slideLayout" Target="../slideLayouts/slideLayout131.xml"/><Relationship Id="rId63" Type="http://schemas.openxmlformats.org/officeDocument/2006/relationships/slideLayout" Target="../slideLayouts/slideLayout13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41" Type="http://schemas.openxmlformats.org/officeDocument/2006/relationships/slideLayout" Target="../slideLayouts/slideLayout117.xml"/><Relationship Id="rId54" Type="http://schemas.openxmlformats.org/officeDocument/2006/relationships/slideLayout" Target="../slideLayouts/slideLayout130.xml"/><Relationship Id="rId62" Type="http://schemas.openxmlformats.org/officeDocument/2006/relationships/slideLayout" Target="../slideLayouts/slideLayout13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3" Type="http://schemas.openxmlformats.org/officeDocument/2006/relationships/slideLayout" Target="../slideLayouts/slideLayout129.xml"/><Relationship Id="rId58" Type="http://schemas.openxmlformats.org/officeDocument/2006/relationships/slideLayout" Target="../slideLayouts/slideLayout134.xml"/><Relationship Id="rId66" Type="http://schemas.openxmlformats.org/officeDocument/2006/relationships/theme" Target="../theme/theme5.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 Id="rId57" Type="http://schemas.openxmlformats.org/officeDocument/2006/relationships/slideLayout" Target="../slideLayouts/slideLayout133.xml"/><Relationship Id="rId61" Type="http://schemas.openxmlformats.org/officeDocument/2006/relationships/slideLayout" Target="../slideLayouts/slideLayout137.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slideLayout" Target="../slideLayouts/slideLayout128.xml"/><Relationship Id="rId60" Type="http://schemas.openxmlformats.org/officeDocument/2006/relationships/slideLayout" Target="../slideLayouts/slideLayout136.xml"/><Relationship Id="rId65" Type="http://schemas.openxmlformats.org/officeDocument/2006/relationships/slideLayout" Target="../slideLayouts/slideLayout141.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56" Type="http://schemas.openxmlformats.org/officeDocument/2006/relationships/slideLayout" Target="../slideLayouts/slideLayout132.xml"/><Relationship Id="rId64" Type="http://schemas.openxmlformats.org/officeDocument/2006/relationships/slideLayout" Target="../slideLayouts/slideLayout140.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59" Type="http://schemas.openxmlformats.org/officeDocument/2006/relationships/slideLayout" Target="../slideLayouts/slideLayout1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6" Type="http://schemas.microsoft.com/office/2007/relationships/hdphoto" Target="../media/hdphoto1.wdp"/><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10.png"/><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microsoft.com/office/2007/relationships/hdphoto" Target="../media/hdphoto1.wdp"/><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0.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microsoft.com/office/2007/relationships/hdphoto" Target="../media/hdphoto1.wdp"/></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9.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amma/>
                <a:shade val="46275"/>
                <a:invGamma/>
              </a:schemeClr>
            </a:gs>
            <a:gs pos="10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914400" y="685800"/>
            <a:ext cx="10363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1038" name="Group 14"/>
          <p:cNvGraphicFramePr>
            <a:graphicFrameLocks noGrp="1"/>
          </p:cNvGraphicFramePr>
          <p:nvPr/>
        </p:nvGraphicFramePr>
        <p:xfrm>
          <a:off x="349251" y="366713"/>
          <a:ext cx="11379200" cy="6248400"/>
        </p:xfrm>
        <a:graphic>
          <a:graphicData uri="http://schemas.openxmlformats.org/drawingml/2006/table">
            <a:tbl>
              <a:tblPr/>
              <a:tblGrid>
                <a:gridCol w="11379200">
                  <a:extLst>
                    <a:ext uri="{9D8B030D-6E8A-4147-A177-3AD203B41FA5}">
                      <a16:colId xmlns:a16="http://schemas.microsoft.com/office/drawing/2014/main" val="20000"/>
                    </a:ext>
                  </a:extLst>
                </a:gridCol>
              </a:tblGrid>
              <a:tr h="6248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Lucida Bright" pitchFamily="18" charset="0"/>
                      </a:endParaRPr>
                    </a:p>
                  </a:txBody>
                  <a:tcPr marL="121920" marR="121920" horzOverflow="overflow">
                    <a:lnL w="38100" cap="flat" cmpd="sng" algn="ctr">
                      <a:solidFill>
                        <a:srgbClr val="FF66FF"/>
                      </a:solidFill>
                      <a:prstDash val="solid"/>
                      <a:round/>
                      <a:headEnd type="none" w="med" len="med"/>
                      <a:tailEnd type="none" w="med" len="med"/>
                    </a:lnL>
                    <a:lnR w="38100" cap="flat" cmpd="sng" algn="ctr">
                      <a:solidFill>
                        <a:srgbClr val="FF66FF"/>
                      </a:solidFill>
                      <a:prstDash val="solid"/>
                      <a:round/>
                      <a:headEnd type="none" w="med" len="med"/>
                      <a:tailEnd type="none" w="med" len="med"/>
                    </a:lnR>
                    <a:lnT w="38100" cap="flat" cmpd="sng" algn="ctr">
                      <a:solidFill>
                        <a:srgbClr val="FF66FF"/>
                      </a:solidFill>
                      <a:prstDash val="solid"/>
                      <a:round/>
                      <a:headEnd type="none" w="med" len="med"/>
                      <a:tailEnd type="none" w="med" len="med"/>
                    </a:lnT>
                    <a:lnB w="38100" cap="flat" cmpd="sng" algn="ctr">
                      <a:solidFill>
                        <a:srgbClr val="FF66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039" name="Group 15"/>
          <p:cNvGraphicFramePr>
            <a:graphicFrameLocks noGrp="1"/>
          </p:cNvGraphicFramePr>
          <p:nvPr/>
        </p:nvGraphicFramePr>
        <p:xfrm>
          <a:off x="450851" y="295275"/>
          <a:ext cx="11379200" cy="6248400"/>
        </p:xfrm>
        <a:graphic>
          <a:graphicData uri="http://schemas.openxmlformats.org/drawingml/2006/table">
            <a:tbl>
              <a:tblPr/>
              <a:tblGrid>
                <a:gridCol w="11379200">
                  <a:extLst>
                    <a:ext uri="{9D8B030D-6E8A-4147-A177-3AD203B41FA5}">
                      <a16:colId xmlns:a16="http://schemas.microsoft.com/office/drawing/2014/main" val="20000"/>
                    </a:ext>
                  </a:extLst>
                </a:gridCol>
              </a:tblGrid>
              <a:tr h="6248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Lucida Bright" pitchFamily="18" charset="0"/>
                      </a:endParaRPr>
                    </a:p>
                  </a:txBody>
                  <a:tcPr marL="121920" marR="121920" horzOverflow="overflow">
                    <a:lnL w="38100" cap="flat" cmpd="sng" algn="ctr">
                      <a:solidFill>
                        <a:srgbClr val="FF66FF"/>
                      </a:solidFill>
                      <a:prstDash val="solid"/>
                      <a:round/>
                      <a:headEnd type="none" w="med" len="med"/>
                      <a:tailEnd type="none" w="med" len="med"/>
                    </a:lnL>
                    <a:lnR w="38100" cap="flat" cmpd="sng" algn="ctr">
                      <a:solidFill>
                        <a:srgbClr val="FF66FF"/>
                      </a:solidFill>
                      <a:prstDash val="solid"/>
                      <a:round/>
                      <a:headEnd type="none" w="med" len="med"/>
                      <a:tailEnd type="none" w="med" len="med"/>
                    </a:lnR>
                    <a:lnT w="38100" cap="flat" cmpd="sng" algn="ctr">
                      <a:solidFill>
                        <a:srgbClr val="FF66FF"/>
                      </a:solidFill>
                      <a:prstDash val="solid"/>
                      <a:round/>
                      <a:headEnd type="none" w="med" len="med"/>
                      <a:tailEnd type="none" w="med" len="med"/>
                    </a:lnT>
                    <a:lnB w="38100" cap="flat" cmpd="sng" algn="ctr">
                      <a:solidFill>
                        <a:srgbClr val="FF66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 bg1="dk2" tx1="lt1" bg2="dk1" tx2="lt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 id="2147484762" r:id="rId12"/>
    <p:sldLayoutId id="2147484763" r:id="rId13"/>
    <p:sldLayoutId id="2147484764" r:id="rId14"/>
    <p:sldLayoutId id="2147484765" r:id="rId15"/>
    <p:sldLayoutId id="2147484766" r:id="rId16"/>
    <p:sldLayoutId id="2147484767" r:id="rId17"/>
    <p:sldLayoutId id="2147484768" r:id="rId18"/>
    <p:sldLayoutId id="2147484769" r:id="rId19"/>
    <p:sldLayoutId id="2147484770" r:id="rId20"/>
    <p:sldLayoutId id="2147484771" r:id="rId21"/>
    <p:sldLayoutId id="2147484772" r:id="rId22"/>
    <p:sldLayoutId id="2147484773" r:id="rId23"/>
    <p:sldLayoutId id="2147484774" r:id="rId24"/>
    <p:sldLayoutId id="2147484775" r:id="rId25"/>
    <p:sldLayoutId id="2147484776" r:id="rId26"/>
    <p:sldLayoutId id="2147484777" r:id="rId27"/>
    <p:sldLayoutId id="2147484778" r:id="rId28"/>
    <p:sldLayoutId id="2147484779" r:id="rId29"/>
    <p:sldLayoutId id="2147484780" r:id="rId30"/>
    <p:sldLayoutId id="2147484781" r:id="rId31"/>
    <p:sldLayoutId id="2147484782" r:id="rId32"/>
    <p:sldLayoutId id="2147484783" r:id="rId33"/>
    <p:sldLayoutId id="2147484784" r:id="rId34"/>
    <p:sldLayoutId id="2147484785" r:id="rId3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0"/>
            <a:ext cx="10972800"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46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BD5D9-0790-44B8-8CEF-0418E9B00F3B}" type="datetimeFigureOut">
              <a:rPr lang="en-US" smtClean="0">
                <a:solidFill>
                  <a:prstClr val="black">
                    <a:tint val="75000"/>
                  </a:prstClr>
                </a:solidFill>
                <a:latin typeface="Calibri"/>
                <a:ea typeface="ＭＳ Ｐゴシック" pitchFamily="34" charset="-128"/>
              </a:rPr>
              <a:pPr/>
              <a:t>2/26/2025</a:t>
            </a:fld>
            <a:endParaRPr lang="en-US">
              <a:solidFill>
                <a:prstClr val="black">
                  <a:tint val="75000"/>
                </a:prstClr>
              </a:solidFill>
              <a:latin typeface="Calibri"/>
              <a:ea typeface="ＭＳ Ｐゴシック" pitchFamily="34" charset="-128"/>
            </a:endParaRPr>
          </a:p>
        </p:txBody>
      </p:sp>
      <p:sp>
        <p:nvSpPr>
          <p:cNvPr id="5" name="Footer Placeholder 4"/>
          <p:cNvSpPr>
            <a:spLocks noGrp="1"/>
          </p:cNvSpPr>
          <p:nvPr>
            <p:ph type="ftr" sz="quarter" idx="3"/>
          </p:nvPr>
        </p:nvSpPr>
        <p:spPr>
          <a:xfrm>
            <a:off x="4165600" y="635646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ＭＳ Ｐゴシック" pitchFamily="34" charset="-128"/>
            </a:endParaRPr>
          </a:p>
        </p:txBody>
      </p:sp>
      <p:sp>
        <p:nvSpPr>
          <p:cNvPr id="6" name="Slide Number Placeholder 5"/>
          <p:cNvSpPr>
            <a:spLocks noGrp="1"/>
          </p:cNvSpPr>
          <p:nvPr>
            <p:ph type="sldNum" sz="quarter" idx="4"/>
          </p:nvPr>
        </p:nvSpPr>
        <p:spPr>
          <a:xfrm>
            <a:off x="8737600" y="635646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81CDA-0AF9-4EF4-BFB8-CC64DDA8468D}" type="slidenum">
              <a:rPr lang="en-US" smtClean="0">
                <a:solidFill>
                  <a:prstClr val="black">
                    <a:tint val="75000"/>
                  </a:prstClr>
                </a:solidFill>
                <a:latin typeface="Calibri"/>
                <a:ea typeface="ＭＳ Ｐゴシック" pitchFamily="34" charset="-128"/>
              </a:rPr>
              <a:pPr/>
              <a:t>‹#›</a:t>
            </a:fld>
            <a:endParaRPr lang="en-US">
              <a:solidFill>
                <a:prstClr val="black">
                  <a:tint val="75000"/>
                </a:prstClr>
              </a:solidFill>
              <a:latin typeface="Calibri"/>
              <a:ea typeface="ＭＳ Ｐゴシック" pitchFamily="34" charset="-128"/>
            </a:endParaRPr>
          </a:p>
        </p:txBody>
      </p:sp>
      <p:pic>
        <p:nvPicPr>
          <p:cNvPr id="2051"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 name="Straight Connector 9"/>
          <p:cNvCxnSpPr/>
          <p:nvPr userDrawn="1"/>
        </p:nvCxnSpPr>
        <p:spPr>
          <a:xfrm flipH="1">
            <a:off x="0" y="1447800"/>
            <a:ext cx="1219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151600"/>
      </p:ext>
    </p:extLst>
  </p:cSld>
  <p:clrMap bg1="lt1" tx1="dk1" bg2="lt2" tx2="dk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37" y="228600"/>
            <a:ext cx="10972801"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37" y="1600206"/>
            <a:ext cx="109728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68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BD5D9-0790-44B8-8CEF-0418E9B00F3B}" type="datetimeFigureOut">
              <a:rPr lang="en-US" smtClean="0">
                <a:solidFill>
                  <a:prstClr val="black">
                    <a:tint val="75000"/>
                  </a:prstClr>
                </a:solidFill>
                <a:ea typeface="ＭＳ Ｐゴシック" pitchFamily="34" charset="-128"/>
              </a:rPr>
              <a:pPr/>
              <a:t>2/26/2025</a:t>
            </a:fld>
            <a:endParaRPr lang="en-US">
              <a:solidFill>
                <a:prstClr val="black">
                  <a:tint val="75000"/>
                </a:prstClr>
              </a:solidFill>
              <a:ea typeface="ＭＳ Ｐゴシック" pitchFamily="34" charset="-128"/>
            </a:endParaRPr>
          </a:p>
        </p:txBody>
      </p:sp>
      <p:sp>
        <p:nvSpPr>
          <p:cNvPr id="5" name="Footer Placeholder 4"/>
          <p:cNvSpPr>
            <a:spLocks noGrp="1"/>
          </p:cNvSpPr>
          <p:nvPr>
            <p:ph type="ftr" sz="quarter" idx="3"/>
          </p:nvPr>
        </p:nvSpPr>
        <p:spPr>
          <a:xfrm>
            <a:off x="4165601" y="635668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pitchFamily="34" charset="-128"/>
            </a:endParaRPr>
          </a:p>
        </p:txBody>
      </p:sp>
      <p:sp>
        <p:nvSpPr>
          <p:cNvPr id="6" name="Slide Number Placeholder 5"/>
          <p:cNvSpPr>
            <a:spLocks noGrp="1"/>
          </p:cNvSpPr>
          <p:nvPr>
            <p:ph type="sldNum" sz="quarter" idx="4"/>
          </p:nvPr>
        </p:nvSpPr>
        <p:spPr>
          <a:xfrm>
            <a:off x="8737600" y="635668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81CDA-0AF9-4EF4-BFB8-CC64DDA8468D}" type="slidenum">
              <a:rPr lang="en-US" smtClean="0">
                <a:solidFill>
                  <a:prstClr val="black">
                    <a:tint val="75000"/>
                  </a:prstClr>
                </a:solidFill>
                <a:ea typeface="ＭＳ Ｐゴシック" pitchFamily="34" charset="-128"/>
              </a:rPr>
              <a:pPr/>
              <a:t>‹#›</a:t>
            </a:fld>
            <a:endParaRPr lang="en-US">
              <a:solidFill>
                <a:prstClr val="black">
                  <a:tint val="75000"/>
                </a:prstClr>
              </a:solidFill>
              <a:ea typeface="ＭＳ Ｐゴシック" pitchFamily="34" charset="-128"/>
            </a:endParaRPr>
          </a:p>
        </p:txBody>
      </p:sp>
      <p:pic>
        <p:nvPicPr>
          <p:cNvPr id="2051" name="Picture 3"/>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1" y="0"/>
            <a:ext cx="121920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 name="Straight Connector 9"/>
          <p:cNvCxnSpPr/>
          <p:nvPr userDrawn="1"/>
        </p:nvCxnSpPr>
        <p:spPr>
          <a:xfrm flipH="1">
            <a:off x="21" y="1447800"/>
            <a:ext cx="1219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157069"/>
      </p:ext>
    </p:extLst>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 id="2147484973" r:id="rId13"/>
    <p:sldLayoutId id="21474849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2/26/2025</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4004635237"/>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 id="214748498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652EE-EDBB-B472-95E8-95AA844E4C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BF14A-97F7-085F-1B84-92C3821995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8BA8D-22D1-3B6C-B191-0CF974BDD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87995C-08A3-4BE4-BB41-F89266E1A596}" type="datetimeFigureOut">
              <a:rPr lang="en-US" smtClean="0"/>
              <a:t>2/26/2025</a:t>
            </a:fld>
            <a:endParaRPr lang="en-US"/>
          </a:p>
        </p:txBody>
      </p:sp>
      <p:sp>
        <p:nvSpPr>
          <p:cNvPr id="5" name="Footer Placeholder 4">
            <a:extLst>
              <a:ext uri="{FF2B5EF4-FFF2-40B4-BE49-F238E27FC236}">
                <a16:creationId xmlns:a16="http://schemas.microsoft.com/office/drawing/2014/main" id="{416CC3F4-9A50-A79F-42A4-E57FD7261C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54DB539-A5D9-F1DE-B796-01A314C8AA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EDBBD4-14CF-4944-88B1-95C8F4AD0886}" type="slidenum">
              <a:rPr lang="en-US" smtClean="0"/>
              <a:t>‹#›</a:t>
            </a:fld>
            <a:endParaRPr lang="en-US"/>
          </a:p>
        </p:txBody>
      </p:sp>
    </p:spTree>
    <p:extLst>
      <p:ext uri="{BB962C8B-B14F-4D97-AF65-F5344CB8AC3E}">
        <p14:creationId xmlns:p14="http://schemas.microsoft.com/office/powerpoint/2010/main" val="991877011"/>
      </p:ext>
    </p:ext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2" y="228601"/>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5"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09"/>
            <a:ext cx="8911687" cy="128089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3" y="6130438"/>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2/26/2025</a:t>
            </a:fld>
            <a:endParaRPr lang="en-US" dirty="0"/>
          </a:p>
        </p:txBody>
      </p:sp>
      <p:sp>
        <p:nvSpPr>
          <p:cNvPr id="5" name="Footer Placeholder 4"/>
          <p:cNvSpPr>
            <a:spLocks noGrp="1"/>
          </p:cNvSpPr>
          <p:nvPr>
            <p:ph type="ftr" sz="quarter" idx="3"/>
          </p:nvPr>
        </p:nvSpPr>
        <p:spPr>
          <a:xfrm>
            <a:off x="2589214"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4" y="787783"/>
            <a:ext cx="779767" cy="365125"/>
          </a:xfrm>
          <a:prstGeom prst="rect">
            <a:avLst/>
          </a:prstGeom>
        </p:spPr>
        <p:txBody>
          <a:bodyPr vert="horz" lIns="91440" tIns="45720" rIns="91440" bIns="45720" rtlCol="0" anchor="ctr"/>
          <a:lstStyle>
            <a:lvl1pPr algn="r">
              <a:defRPr sz="2000">
                <a:solidFill>
                  <a:srgbClr val="FEFFFF"/>
                </a:solidFill>
              </a:defRPr>
            </a:lvl1pPr>
          </a:lstStyle>
          <a:p>
            <a:pPr algn="ctr">
              <a:spcBef>
                <a:spcPts val="0"/>
              </a:spcBef>
              <a:spcAft>
                <a:spcPts val="0"/>
              </a:spcAft>
            </a:pPr>
            <a:fld id="{00000000-1234-1234-1234-123412341234}" type="slidenum">
              <a:rPr lang="en" smtClean="0"/>
              <a:pPr algn="ctr">
                <a:spcBef>
                  <a:spcPts val="0"/>
                </a:spcBef>
                <a:spcAft>
                  <a:spcPts val="0"/>
                </a:spcAft>
              </a:pPr>
              <a:t>‹#›</a:t>
            </a:fld>
            <a:endParaRPr lang="en"/>
          </a:p>
        </p:txBody>
      </p:sp>
    </p:spTree>
    <p:extLst>
      <p:ext uri="{BB962C8B-B14F-4D97-AF65-F5344CB8AC3E}">
        <p14:creationId xmlns:p14="http://schemas.microsoft.com/office/powerpoint/2010/main" val="2871118600"/>
      </p:ext>
    </p:extLst>
  </p:cSld>
  <p:clrMap bg1="lt1" tx1="dk1" bg2="lt2" tx2="dk2" accent1="accent1" accent2="accent2" accent3="accent3" accent4="accent4" accent5="accent5" accent6="accent6" hlink="hlink" folHlink="folHlink"/>
  <p:sldLayoutIdLst>
    <p:sldLayoutId id="2147484799"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 id="2147484810" r:id="rId12"/>
    <p:sldLayoutId id="2147484811" r:id="rId13"/>
    <p:sldLayoutId id="2147484812" r:id="rId14"/>
    <p:sldLayoutId id="2147484813" r:id="rId15"/>
    <p:sldLayoutId id="2147484814" r:id="rId16"/>
    <p:sldLayoutId id="2147484815" r:id="rId17"/>
    <p:sldLayoutId id="2147484816" r:id="rId18"/>
  </p:sldLayoutIdLst>
  <p:transition>
    <p:fade thruBlk="1"/>
  </p:transition>
  <p:hf hdr="0" ftr="0" dt="0"/>
  <p:txStyles>
    <p:titleStyle>
      <a:lvl1pPr algn="l" defTabSz="457189"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A11FB4-04E9-4BE1-9534-12358361DF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0F310A-071B-4706-A0C2-A1B8A79B6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2281-3245-4C38-8C1A-AAFFDC2DF2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5E85A-7491-4A9E-924D-2E1271914B88}" type="datetimeFigureOut">
              <a:rPr lang="en-US" smtClean="0"/>
              <a:t>2/26/2025</a:t>
            </a:fld>
            <a:endParaRPr lang="en-US"/>
          </a:p>
        </p:txBody>
      </p:sp>
      <p:sp>
        <p:nvSpPr>
          <p:cNvPr id="5" name="Footer Placeholder 4">
            <a:extLst>
              <a:ext uri="{FF2B5EF4-FFF2-40B4-BE49-F238E27FC236}">
                <a16:creationId xmlns:a16="http://schemas.microsoft.com/office/drawing/2014/main" id="{ED013A98-CFB3-4E09-AFEA-C0DE678523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9AC88C-913F-42D1-839B-4232BF26BE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3B11F-49C1-406C-B6A1-62C48D34055D}" type="slidenum">
              <a:rPr lang="en-US" smtClean="0"/>
              <a:t>‹#›</a:t>
            </a:fld>
            <a:endParaRPr lang="en-US"/>
          </a:p>
        </p:txBody>
      </p:sp>
    </p:spTree>
    <p:extLst>
      <p:ext uri="{BB962C8B-B14F-4D97-AF65-F5344CB8AC3E}">
        <p14:creationId xmlns:p14="http://schemas.microsoft.com/office/powerpoint/2010/main" val="4274903401"/>
      </p:ext>
    </p:extLst>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1154958"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8" y="2603500"/>
            <a:ext cx="8761413" cy="34163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653107" y="6392262"/>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0A9ECF5-8604-294E-91CD-14D3989570A8}" type="datetimeFigureOut">
              <a:rPr lang="en-US" smtClean="0"/>
              <a:t>2/26/2025</a:t>
            </a:fld>
            <a:endParaRPr lang="en-US"/>
          </a:p>
        </p:txBody>
      </p:sp>
    </p:spTree>
    <p:extLst>
      <p:ext uri="{BB962C8B-B14F-4D97-AF65-F5344CB8AC3E}">
        <p14:creationId xmlns:p14="http://schemas.microsoft.com/office/powerpoint/2010/main" val="2323132078"/>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 id="2147484842" r:id="rId12"/>
    <p:sldLayoutId id="2147484843" r:id="rId13"/>
    <p:sldLayoutId id="2147484844" r:id="rId14"/>
    <p:sldLayoutId id="2147484845" r:id="rId15"/>
    <p:sldLayoutId id="2147484846" r:id="rId16"/>
    <p:sldLayoutId id="2147484847" r:id="rId17"/>
    <p:sldLayoutId id="2147484848" r:id="rId18"/>
    <p:sldLayoutId id="2147484849" r:id="rId19"/>
    <p:sldLayoutId id="2147484850" r:id="rId20"/>
    <p:sldLayoutId id="2147484851" r:id="rId21"/>
    <p:sldLayoutId id="2147484852" r:id="rId22"/>
    <p:sldLayoutId id="2147484853" r:id="rId23"/>
    <p:sldLayoutId id="2147484854" r:id="rId24"/>
    <p:sldLayoutId id="2147484855" r:id="rId25"/>
    <p:sldLayoutId id="2147484856" r:id="rId26"/>
    <p:sldLayoutId id="2147484857" r:id="rId27"/>
    <p:sldLayoutId id="2147484858" r:id="rId28"/>
    <p:sldLayoutId id="2147484859" r:id="rId29"/>
    <p:sldLayoutId id="2147484860" r:id="rId30"/>
    <p:sldLayoutId id="2147484861" r:id="rId31"/>
    <p:sldLayoutId id="2147484862" r:id="rId32"/>
    <p:sldLayoutId id="2147484863" r:id="rId33"/>
    <p:sldLayoutId id="2147484864" r:id="rId34"/>
    <p:sldLayoutId id="2147484865" r:id="rId35"/>
    <p:sldLayoutId id="2147484866" r:id="rId36"/>
    <p:sldLayoutId id="2147484867" r:id="rId37"/>
    <p:sldLayoutId id="2147484868" r:id="rId38"/>
    <p:sldLayoutId id="2147484869" r:id="rId39"/>
    <p:sldLayoutId id="2147484870" r:id="rId40"/>
    <p:sldLayoutId id="2147484871" r:id="rId41"/>
    <p:sldLayoutId id="2147484872" r:id="rId42"/>
    <p:sldLayoutId id="2147484873" r:id="rId43"/>
    <p:sldLayoutId id="2147484874" r:id="rId44"/>
    <p:sldLayoutId id="2147484875" r:id="rId45"/>
    <p:sldLayoutId id="2147484876" r:id="rId46"/>
    <p:sldLayoutId id="2147484877" r:id="rId47"/>
    <p:sldLayoutId id="2147484878" r:id="rId48"/>
    <p:sldLayoutId id="2147484879" r:id="rId49"/>
    <p:sldLayoutId id="2147484880" r:id="rId50"/>
    <p:sldLayoutId id="2147484881" r:id="rId51"/>
    <p:sldLayoutId id="2147484882" r:id="rId52"/>
    <p:sldLayoutId id="2147484883" r:id="rId53"/>
    <p:sldLayoutId id="2147484884" r:id="rId54"/>
    <p:sldLayoutId id="2147484885" r:id="rId55"/>
    <p:sldLayoutId id="2147484886" r:id="rId56"/>
    <p:sldLayoutId id="2147484887" r:id="rId57"/>
    <p:sldLayoutId id="2147484888" r:id="rId58"/>
    <p:sldLayoutId id="2147484889" r:id="rId59"/>
    <p:sldLayoutId id="2147484890" r:id="rId60"/>
    <p:sldLayoutId id="2147484891" r:id="rId61"/>
    <p:sldLayoutId id="2147484892" r:id="rId62"/>
    <p:sldLayoutId id="2147484893" r:id="rId63"/>
    <p:sldLayoutId id="2147484894" r:id="rId64"/>
    <p:sldLayoutId id="2147484895" r:id="rId65"/>
  </p:sldLayoutIdLst>
  <p:txStyles>
    <p:titleStyle>
      <a:lvl1pPr algn="l" defTabSz="457200" rtl="0" eaLnBrk="1" latinLnBrk="0" hangingPunct="1">
        <a:spcBef>
          <a:spcPct val="0"/>
        </a:spcBef>
        <a:buNone/>
        <a:defRPr sz="3600" b="0" i="0" kern="1200">
          <a:solidFill>
            <a:schemeClr val="accent6">
              <a:lumMod val="25000"/>
            </a:schemeClr>
          </a:solidFill>
          <a:latin typeface="Libre Baskerville" panose="020000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1000"/>
        </a:spcBef>
        <a:spcAft>
          <a:spcPts val="600"/>
        </a:spcAft>
        <a:buClr>
          <a:schemeClr val="accent1"/>
        </a:buClr>
        <a:buSzPct val="80000"/>
        <a:buFont typeface="Wingdings 3" charset="2"/>
        <a:buNone/>
        <a:defRPr sz="1800" b="0" i="0" kern="1200">
          <a:solidFill>
            <a:schemeClr val="tx1">
              <a:lumMod val="75000"/>
              <a:lumOff val="25000"/>
            </a:schemeClr>
          </a:solidFill>
          <a:latin typeface="Poppins Light" pitchFamily="2" charset="77"/>
          <a:ea typeface="+mn-ea"/>
          <a:cs typeface="Poppins Light" pitchFamily="2" charset="77"/>
        </a:defRPr>
      </a:lvl1pPr>
      <a:lvl2pPr marL="457200" indent="0" algn="l" defTabSz="457200" rtl="0" eaLnBrk="1" latinLnBrk="0" hangingPunct="1">
        <a:spcBef>
          <a:spcPts val="1000"/>
        </a:spcBef>
        <a:spcAft>
          <a:spcPts val="600"/>
        </a:spcAft>
        <a:buClr>
          <a:schemeClr val="accent1"/>
        </a:buClr>
        <a:buSzPct val="80000"/>
        <a:buFont typeface="Wingdings 3" charset="2"/>
        <a:buNone/>
        <a:defRPr sz="1600" b="0" i="0" kern="1200">
          <a:solidFill>
            <a:schemeClr val="tx1">
              <a:lumMod val="75000"/>
              <a:lumOff val="25000"/>
            </a:schemeClr>
          </a:solidFill>
          <a:latin typeface="Poppins Light" pitchFamily="2" charset="77"/>
          <a:ea typeface="+mn-ea"/>
          <a:cs typeface="Poppins Light" pitchFamily="2" charset="77"/>
        </a:defRPr>
      </a:lvl2pPr>
      <a:lvl3pPr marL="914400" indent="0" algn="l" defTabSz="457200" rtl="0" eaLnBrk="1" latinLnBrk="0" hangingPunct="1">
        <a:spcBef>
          <a:spcPts val="1000"/>
        </a:spcBef>
        <a:spcAft>
          <a:spcPts val="600"/>
        </a:spcAft>
        <a:buClr>
          <a:schemeClr val="accent1"/>
        </a:buClr>
        <a:buSzPct val="80000"/>
        <a:buFont typeface="Wingdings 3" charset="2"/>
        <a:buNone/>
        <a:defRPr sz="1400" b="0" i="0" kern="1200">
          <a:solidFill>
            <a:schemeClr val="tx1">
              <a:lumMod val="75000"/>
              <a:lumOff val="25000"/>
            </a:schemeClr>
          </a:solidFill>
          <a:latin typeface="Poppins Light" pitchFamily="2" charset="77"/>
          <a:ea typeface="+mn-ea"/>
          <a:cs typeface="Poppins Light" pitchFamily="2" charset="77"/>
        </a:defRPr>
      </a:lvl3pPr>
      <a:lvl4pPr marL="13716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4pPr>
      <a:lvl5pPr marL="18288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0"/>
            <a:ext cx="10972800"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2051" name="Picture 3"/>
          <p:cNvPicPr>
            <a:picLocks noChangeAspect="1" noChangeArrowheads="1"/>
          </p:cNvPicPr>
          <p:nvPr userDrawn="1"/>
        </p:nvPicPr>
        <p:blipFill>
          <a:blip r:embed="rId15">
            <a:extLst>
              <a:ext uri="{BEBA8EAE-BF5A-486C-A8C5-ECC9F3942E4B}">
                <a14:imgProps xmlns:a14="http://schemas.microsoft.com/office/drawing/2010/main">
                  <a14:imgLayer r:embed="rId16">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 name="Straight Connector 9"/>
          <p:cNvCxnSpPr/>
          <p:nvPr userDrawn="1"/>
        </p:nvCxnSpPr>
        <p:spPr>
          <a:xfrm flipH="1">
            <a:off x="0" y="1447800"/>
            <a:ext cx="1219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134400"/>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 id="2147484908" r:id="rId12"/>
    <p:sldLayoutId id="214748490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37" y="228600"/>
            <a:ext cx="10972801"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37" y="1600206"/>
            <a:ext cx="109728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65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BD5D9-0790-44B8-8CEF-0418E9B00F3B}" type="datetimeFigureOut">
              <a:rPr lang="en-US" smtClean="0">
                <a:solidFill>
                  <a:prstClr val="black">
                    <a:tint val="75000"/>
                  </a:prstClr>
                </a:solidFill>
                <a:latin typeface="Calibri"/>
                <a:ea typeface="+mn-ea"/>
                <a:cs typeface="+mn-cs"/>
              </a:rPr>
              <a:pPr/>
              <a:t>2/26/2025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1" y="635665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65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81CDA-0AF9-4EF4-BFB8-CC64DDA8468D}" type="slidenum">
              <a:rPr lang="en-US" smtClean="0">
                <a:solidFill>
                  <a:prstClr val="black">
                    <a:tint val="75000"/>
                  </a:prstClr>
                </a:solidFill>
                <a:latin typeface="Calibri"/>
                <a:ea typeface="+mn-ea"/>
                <a:cs typeface="+mn-cs"/>
              </a:rPr>
              <a:pPr/>
              <a:t>‹#›</a:t>
            </a:fld>
            <a:endParaRPr lang="en-US">
              <a:solidFill>
                <a:prstClr val="black">
                  <a:tint val="75000"/>
                </a:prstClr>
              </a:solidFill>
              <a:latin typeface="Calibri"/>
              <a:ea typeface="+mn-ea"/>
              <a:cs typeface="+mn-cs"/>
            </a:endParaRPr>
          </a:p>
        </p:txBody>
      </p:sp>
      <p:pic>
        <p:nvPicPr>
          <p:cNvPr id="2051" name="Picture 3"/>
          <p:cNvPicPr>
            <a:picLocks noChangeAspect="1" noChangeArrowheads="1"/>
          </p:cNvPicPr>
          <p:nvPr userDrawn="1"/>
        </p:nvPicPr>
        <p:blipFill>
          <a:blip r:embed="rId14">
            <a:extLst>
              <a:ext uri="{BEBA8EAE-BF5A-486C-A8C5-ECC9F3942E4B}">
                <a14:imgProps xmlns:a14="http://schemas.microsoft.com/office/drawing/2010/main">
                  <a14:imgLayer r:embed="rId15">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1" y="0"/>
            <a:ext cx="121920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 name="Straight Connector 9"/>
          <p:cNvCxnSpPr/>
          <p:nvPr userDrawn="1"/>
        </p:nvCxnSpPr>
        <p:spPr>
          <a:xfrm flipH="1">
            <a:off x="21" y="1447800"/>
            <a:ext cx="1219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381537"/>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 id="214748492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0"/>
            <a:ext cx="10972800" cy="11890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9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BD5D9-0790-44B8-8CEF-0418E9B00F3B}" type="datetimeFigureOut">
              <a:rPr lang="en-US" smtClean="0">
                <a:solidFill>
                  <a:prstClr val="black">
                    <a:tint val="75000"/>
                  </a:prstClr>
                </a:solidFill>
                <a:latin typeface="Calibri"/>
              </a:rPr>
              <a:pPr/>
              <a:t>2/26/2025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9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9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81CDA-0AF9-4EF4-BFB8-CC64DDA8468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2051" name="Picture 3"/>
          <p:cNvPicPr>
            <a:picLocks noChangeAspect="1" noChangeArrowheads="1"/>
          </p:cNvPicPr>
          <p:nvPr userDrawn="1"/>
        </p:nvPicPr>
        <p:blipFill>
          <a:blip r:embed="rId13">
            <a:extLst>
              <a:ext uri="{BEBA8EAE-BF5A-486C-A8C5-ECC9F3942E4B}">
                <a14:imgProps xmlns:a14="http://schemas.microsoft.com/office/drawing/2010/main">
                  <a14:imgLayer r:embed="rId14">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 name="Straight Connector 9"/>
          <p:cNvCxnSpPr/>
          <p:nvPr userDrawn="1"/>
        </p:nvCxnSpPr>
        <p:spPr>
          <a:xfrm flipH="1">
            <a:off x="0" y="1447800"/>
            <a:ext cx="1219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474311"/>
      </p:ext>
    </p:extLst>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7"/>
            <a:ext cx="28448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200">
                <a:solidFill>
                  <a:srgbClr val="898989"/>
                </a:solidFill>
                <a:ea typeface="ＭＳ Ｐゴシック" charset="-128"/>
                <a:cs typeface="+mn-cs"/>
              </a:defRPr>
            </a:lvl1pPr>
          </a:lstStyle>
          <a:p>
            <a:pPr>
              <a:defRPr/>
            </a:pPr>
            <a:endParaRPr lang="en-US"/>
          </a:p>
        </p:txBody>
      </p:sp>
      <p:sp>
        <p:nvSpPr>
          <p:cNvPr id="5" name="Footer Placeholder 4"/>
          <p:cNvSpPr>
            <a:spLocks noGrp="1"/>
          </p:cNvSpPr>
          <p:nvPr>
            <p:ph type="ftr" sz="quarter" idx="3"/>
          </p:nvPr>
        </p:nvSpPr>
        <p:spPr>
          <a:xfrm>
            <a:off x="4165600" y="6356397"/>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1200">
                <a:solidFill>
                  <a:srgbClr val="898989"/>
                </a:solidFill>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8737600" y="6356397"/>
            <a:ext cx="28448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ea typeface="ＭＳ Ｐゴシック" charset="-128"/>
                <a:cs typeface="+mn-cs"/>
              </a:defRPr>
            </a:lvl1pPr>
          </a:lstStyle>
          <a:p>
            <a:pPr>
              <a:defRPr/>
            </a:pPr>
            <a:fld id="{436E908E-14BC-4F7E-864E-2AAF3894A952}" type="slidenum">
              <a:rPr lang="en-US"/>
              <a:pPr>
                <a:defRPr/>
              </a:pPr>
              <a:t>‹#›</a:t>
            </a:fld>
            <a:endParaRPr lang="en-US"/>
          </a:p>
        </p:txBody>
      </p:sp>
    </p:spTree>
    <p:extLst>
      <p:ext uri="{BB962C8B-B14F-4D97-AF65-F5344CB8AC3E}">
        <p14:creationId xmlns:p14="http://schemas.microsoft.com/office/powerpoint/2010/main" val="2395139854"/>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 id="2147484947"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ncbi.nlm.nih.gov/pmc/articles/PMC6707356/pdf/nihms-1044542.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hyperlink" Target="https://www.ncbi.nlm.nih.gov/pmc/articles/PMC3410203/?report=printable"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frontiersin.org/articles/10.3389/fnhum.2014.00734/full" TargetMode="External"/><Relationship Id="rId5" Type="http://schemas.openxmlformats.org/officeDocument/2006/relationships/image" Target="../media/image50.emf"/><Relationship Id="rId4"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34.xml.rels><?xml version="1.0" encoding="UTF-8" standalone="yes"?>
<Relationships xmlns="http://schemas.openxmlformats.org/package/2006/relationships"><Relationship Id="rId3" Type="http://schemas.openxmlformats.org/officeDocument/2006/relationships/hyperlink" Target="https://onlinelibrary.wiley.com/doi/epdf/10.1155/2012/981523"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hyperlink" Target="https://www.ncbi.nlm.nih.gov/pmc/articles/PMC5769201/?report=printable"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3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1.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0.xml"/><Relationship Id="rId1" Type="http://schemas.openxmlformats.org/officeDocument/2006/relationships/slideLayout" Target="../slideLayouts/slideLayout104.xml"/><Relationship Id="rId5" Type="http://schemas.openxmlformats.org/officeDocument/2006/relationships/image" Target="../media/image76.png"/><Relationship Id="rId4" Type="http://schemas.openxmlformats.org/officeDocument/2006/relationships/image" Target="../media/image79.gif"/></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3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oleObject" Target="../embeddings/oleObject8.bin"/><Relationship Id="rId1" Type="http://schemas.openxmlformats.org/officeDocument/2006/relationships/slideLayout" Target="../slideLayouts/slideLayout143.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1.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1.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3.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3.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184.xml"/><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160.xml"/><Relationship Id="rId5" Type="http://schemas.openxmlformats.org/officeDocument/2006/relationships/image" Target="../media/image90.jpeg"/><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160.xml"/><Relationship Id="rId5" Type="http://schemas.openxmlformats.org/officeDocument/2006/relationships/image" Target="../media/image90.jpeg"/><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9.png"/><Relationship Id="rId1" Type="http://schemas.openxmlformats.org/officeDocument/2006/relationships/slideLayout" Target="../slideLayouts/slideLayout166.xml"/><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hyperlink" Target="https://www.nccih.nih.gov/about/offices/od/director/past-messages/including-spirituality-into-a-fuller-picture-of-research-on-whole-person-health?nav=govd"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160.xml"/><Relationship Id="rId5" Type="http://schemas.openxmlformats.org/officeDocument/2006/relationships/image" Target="../media/image90.jpeg"/><Relationship Id="rId4" Type="http://schemas.openxmlformats.org/officeDocument/2006/relationships/chart" Target="../charts/chart7.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160.xml"/><Relationship Id="rId4" Type="http://schemas.openxmlformats.org/officeDocument/2006/relationships/chart" Target="../charts/chart8.xml"/></Relationships>
</file>

<file path=ppt/slides/_rels/slide7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oleObject" Target="../embeddings/oleObject9.bin"/><Relationship Id="rId1" Type="http://schemas.openxmlformats.org/officeDocument/2006/relationships/slideLayout" Target="../slideLayouts/slideLayout161.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61.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161.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8.xml"/><Relationship Id="rId1" Type="http://schemas.openxmlformats.org/officeDocument/2006/relationships/slideLayout" Target="../slideLayouts/slideLayout104.xml"/><Relationship Id="rId5" Type="http://schemas.openxmlformats.org/officeDocument/2006/relationships/image" Target="../media/image76.png"/><Relationship Id="rId4" Type="http://schemas.openxmlformats.org/officeDocument/2006/relationships/image" Target="../media/image79.gif"/></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3.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191.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173.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0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07.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02.xml"/><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216.xml"/></Relationships>
</file>

<file path=ppt/slides/_rels/slide8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3.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42.xml"/><Relationship Id="rId1" Type="http://schemas.openxmlformats.org/officeDocument/2006/relationships/slideLayout" Target="../slideLayouts/slideLayout184.xml"/><Relationship Id="rId5" Type="http://schemas.openxmlformats.org/officeDocument/2006/relationships/image" Target="../media/image106.png"/><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340FC7-4DB4-0964-8564-7C5060B3D5EF}"/>
              </a:ext>
            </a:extLst>
          </p:cNvPr>
          <p:cNvPicPr>
            <a:picLocks noChangeAspect="1"/>
          </p:cNvPicPr>
          <p:nvPr/>
        </p:nvPicPr>
        <p:blipFill>
          <a:blip r:embed="rId2"/>
          <a:stretch>
            <a:fillRect/>
          </a:stretch>
        </p:blipFill>
        <p:spPr>
          <a:xfrm>
            <a:off x="1" y="2569632"/>
            <a:ext cx="12192000" cy="940774"/>
          </a:xfrm>
          <a:prstGeom prst="rect">
            <a:avLst/>
          </a:prstGeom>
        </p:spPr>
      </p:pic>
      <p:pic>
        <p:nvPicPr>
          <p:cNvPr id="9" name="Picture 8">
            <a:extLst>
              <a:ext uri="{FF2B5EF4-FFF2-40B4-BE49-F238E27FC236}">
                <a16:creationId xmlns:a16="http://schemas.microsoft.com/office/drawing/2014/main" id="{8C2C08A8-10B5-4792-5760-CA6E8E6F2673}"/>
              </a:ext>
            </a:extLst>
          </p:cNvPr>
          <p:cNvPicPr>
            <a:picLocks noChangeAspect="1"/>
          </p:cNvPicPr>
          <p:nvPr/>
        </p:nvPicPr>
        <p:blipFill>
          <a:blip r:embed="rId3"/>
          <a:stretch>
            <a:fillRect/>
          </a:stretch>
        </p:blipFill>
        <p:spPr>
          <a:xfrm>
            <a:off x="0" y="0"/>
            <a:ext cx="12191999" cy="2381170"/>
          </a:xfrm>
          <a:prstGeom prst="rect">
            <a:avLst/>
          </a:prstGeom>
        </p:spPr>
      </p:pic>
      <p:pic>
        <p:nvPicPr>
          <p:cNvPr id="11" name="Picture 10">
            <a:extLst>
              <a:ext uri="{FF2B5EF4-FFF2-40B4-BE49-F238E27FC236}">
                <a16:creationId xmlns:a16="http://schemas.microsoft.com/office/drawing/2014/main" id="{B7847932-49B5-D2E3-7515-148A3B2526C5}"/>
              </a:ext>
            </a:extLst>
          </p:cNvPr>
          <p:cNvPicPr>
            <a:picLocks noChangeAspect="1"/>
          </p:cNvPicPr>
          <p:nvPr/>
        </p:nvPicPr>
        <p:blipFill>
          <a:blip r:embed="rId4"/>
          <a:stretch>
            <a:fillRect/>
          </a:stretch>
        </p:blipFill>
        <p:spPr>
          <a:xfrm>
            <a:off x="1849967" y="3581018"/>
            <a:ext cx="8614831" cy="3276982"/>
          </a:xfrm>
          <a:prstGeom prst="rect">
            <a:avLst/>
          </a:prstGeom>
        </p:spPr>
      </p:pic>
    </p:spTree>
    <p:extLst>
      <p:ext uri="{BB962C8B-B14F-4D97-AF65-F5344CB8AC3E}">
        <p14:creationId xmlns:p14="http://schemas.microsoft.com/office/powerpoint/2010/main" val="183835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1C6CDDDD-CA67-87E1-485F-02BF1E297F79}"/>
              </a:ext>
            </a:extLst>
          </p:cNvPr>
          <p:cNvGraphicFramePr>
            <a:graphicFrameLocks noChangeAspect="1"/>
          </p:cNvGraphicFramePr>
          <p:nvPr/>
        </p:nvGraphicFramePr>
        <p:xfrm>
          <a:off x="1899709" y="3482136"/>
          <a:ext cx="8374591" cy="3019736"/>
        </p:xfrm>
        <a:graphic>
          <a:graphicData uri="http://schemas.openxmlformats.org/presentationml/2006/ole">
            <mc:AlternateContent xmlns:mc="http://schemas.openxmlformats.org/markup-compatibility/2006">
              <mc:Choice xmlns:v="urn:schemas-microsoft-com:vml" Requires="v">
                <p:oleObj r:id="rId2" imgW="7515360" imgH="2710440" progId="">
                  <p:embed/>
                </p:oleObj>
              </mc:Choice>
              <mc:Fallback>
                <p:oleObj r:id="rId2" imgW="7515360" imgH="2710440" progId="">
                  <p:embed/>
                  <p:pic>
                    <p:nvPicPr>
                      <p:cNvPr id="7" name="Object 6">
                        <a:extLst>
                          <a:ext uri="{FF2B5EF4-FFF2-40B4-BE49-F238E27FC236}">
                            <a16:creationId xmlns:a16="http://schemas.microsoft.com/office/drawing/2014/main" id="{1C6CDDDD-CA67-87E1-485F-02BF1E297F79}"/>
                          </a:ext>
                        </a:extLst>
                      </p:cNvPr>
                      <p:cNvPicPr/>
                      <p:nvPr/>
                    </p:nvPicPr>
                    <p:blipFill>
                      <a:blip r:embed="rId3"/>
                      <a:stretch>
                        <a:fillRect/>
                      </a:stretch>
                    </p:blipFill>
                    <p:spPr>
                      <a:xfrm>
                        <a:off x="1899709" y="3482136"/>
                        <a:ext cx="8374591" cy="3019736"/>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5AB35A5-6DCB-F5FC-B443-6E34A04B175B}"/>
              </a:ext>
            </a:extLst>
          </p:cNvPr>
          <p:cNvGraphicFramePr>
            <a:graphicFrameLocks noChangeAspect="1"/>
          </p:cNvGraphicFramePr>
          <p:nvPr/>
        </p:nvGraphicFramePr>
        <p:xfrm>
          <a:off x="1899709" y="405341"/>
          <a:ext cx="8374591" cy="2980698"/>
        </p:xfrm>
        <a:graphic>
          <a:graphicData uri="http://schemas.openxmlformats.org/presentationml/2006/ole">
            <mc:AlternateContent xmlns:mc="http://schemas.openxmlformats.org/markup-compatibility/2006">
              <mc:Choice xmlns:v="urn:schemas-microsoft-com:vml" Requires="v">
                <p:oleObj r:id="rId4" imgW="7614360" imgH="2710440" progId="">
                  <p:embed/>
                </p:oleObj>
              </mc:Choice>
              <mc:Fallback>
                <p:oleObj r:id="rId4" imgW="7614360" imgH="2710440" progId="">
                  <p:embed/>
                  <p:pic>
                    <p:nvPicPr>
                      <p:cNvPr id="8" name="Object 7">
                        <a:extLst>
                          <a:ext uri="{FF2B5EF4-FFF2-40B4-BE49-F238E27FC236}">
                            <a16:creationId xmlns:a16="http://schemas.microsoft.com/office/drawing/2014/main" id="{B5AB35A5-6DCB-F5FC-B443-6E34A04B175B}"/>
                          </a:ext>
                        </a:extLst>
                      </p:cNvPr>
                      <p:cNvPicPr/>
                      <p:nvPr/>
                    </p:nvPicPr>
                    <p:blipFill>
                      <a:blip r:embed="rId5"/>
                      <a:stretch>
                        <a:fillRect/>
                      </a:stretch>
                    </p:blipFill>
                    <p:spPr>
                      <a:xfrm>
                        <a:off x="1899709" y="405341"/>
                        <a:ext cx="8374591" cy="2980698"/>
                      </a:xfrm>
                      <a:prstGeom prst="rect">
                        <a:avLst/>
                      </a:prstGeom>
                    </p:spPr>
                  </p:pic>
                </p:oleObj>
              </mc:Fallback>
            </mc:AlternateContent>
          </a:graphicData>
        </a:graphic>
      </p:graphicFrame>
    </p:spTree>
    <p:extLst>
      <p:ext uri="{BB962C8B-B14F-4D97-AF65-F5344CB8AC3E}">
        <p14:creationId xmlns:p14="http://schemas.microsoft.com/office/powerpoint/2010/main" val="563541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 name="TextBox 1">
            <a:extLst>
              <a:ext uri="{FF2B5EF4-FFF2-40B4-BE49-F238E27FC236}">
                <a16:creationId xmlns:a16="http://schemas.microsoft.com/office/drawing/2014/main" id="{B9F88C2D-F69B-41E5-A23A-1008E88E063C}"/>
              </a:ext>
            </a:extLst>
          </p:cNvPr>
          <p:cNvSpPr txBox="1"/>
          <p:nvPr/>
        </p:nvSpPr>
        <p:spPr>
          <a:xfrm>
            <a:off x="3837126" y="2586038"/>
            <a:ext cx="4517748" cy="1569660"/>
          </a:xfrm>
          <a:prstGeom prst="rect">
            <a:avLst/>
          </a:prstGeom>
          <a:noFill/>
        </p:spPr>
        <p:txBody>
          <a:bodyPr wrap="square" rtlCol="0">
            <a:spAutoFit/>
          </a:bodyPr>
          <a:lstStyle/>
          <a:p>
            <a:pPr algn="ctr"/>
            <a:r>
              <a:rPr lang="en-US" sz="4800" b="1" dirty="0"/>
              <a:t>Contemplative</a:t>
            </a:r>
          </a:p>
          <a:p>
            <a:pPr algn="ctr"/>
            <a:r>
              <a:rPr lang="en-US" sz="4800" b="1" dirty="0"/>
              <a:t>States</a:t>
            </a:r>
          </a:p>
        </p:txBody>
      </p:sp>
    </p:spTree>
    <p:extLst>
      <p:ext uri="{BB962C8B-B14F-4D97-AF65-F5344CB8AC3E}">
        <p14:creationId xmlns:p14="http://schemas.microsoft.com/office/powerpoint/2010/main" val="4223410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 name="Rectangle 1">
            <a:extLst>
              <a:ext uri="{FF2B5EF4-FFF2-40B4-BE49-F238E27FC236}">
                <a16:creationId xmlns:a16="http://schemas.microsoft.com/office/drawing/2014/main" id="{6A50DE29-2BBF-4C88-AAEC-F663629DC1C3}"/>
              </a:ext>
            </a:extLst>
          </p:cNvPr>
          <p:cNvSpPr/>
          <p:nvPr/>
        </p:nvSpPr>
        <p:spPr>
          <a:xfrm>
            <a:off x="1732891" y="1742920"/>
            <a:ext cx="9011309" cy="3785652"/>
          </a:xfrm>
          <a:prstGeom prst="rect">
            <a:avLst/>
          </a:prstGeom>
        </p:spPr>
        <p:txBody>
          <a:bodyPr wrap="square">
            <a:spAutoFit/>
          </a:bodyPr>
          <a:lstStyle/>
          <a:p>
            <a:r>
              <a:rPr lang="en-US" dirty="0">
                <a:solidFill>
                  <a:schemeClr val="accent4">
                    <a:lumMod val="60000"/>
                    <a:lumOff val="40000"/>
                  </a:schemeClr>
                </a:solidFill>
              </a:rPr>
              <a:t>“They are transient states of consciousness, usually lasting for only a few minutes and distinctly different from normal consciousness. The person typically experiences them passively, not a product of personal will or control, and has a difficult time expressing the experience in words. They usually are intensely positive, joyful experiences, and often the person senses the presence of an awe-inspiring transcendent Other. Often there is a noetic element of revelation, a sudden knowing of a new truth. An experience of unity is common; for example, an ineffable oneness with all of humankind, with nature, or the universe.”</a:t>
            </a:r>
          </a:p>
        </p:txBody>
      </p:sp>
      <p:sp>
        <p:nvSpPr>
          <p:cNvPr id="4" name="Text Box 2">
            <a:extLst>
              <a:ext uri="{FF2B5EF4-FFF2-40B4-BE49-F238E27FC236}">
                <a16:creationId xmlns:a16="http://schemas.microsoft.com/office/drawing/2014/main" id="{F8A975C9-11A3-4672-994C-23A318311542}"/>
              </a:ext>
            </a:extLst>
          </p:cNvPr>
          <p:cNvSpPr txBox="1">
            <a:spLocks noChangeArrowheads="1"/>
          </p:cNvSpPr>
          <p:nvPr/>
        </p:nvSpPr>
        <p:spPr bwMode="auto">
          <a:xfrm>
            <a:off x="3574546" y="784089"/>
            <a:ext cx="49423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solidFill>
                  <a:srgbClr val="FFFF00"/>
                </a:solidFill>
              </a:rPr>
              <a:t>The Mystical Experience</a:t>
            </a:r>
          </a:p>
        </p:txBody>
      </p:sp>
      <p:sp>
        <p:nvSpPr>
          <p:cNvPr id="5" name="Text Box 3">
            <a:extLst>
              <a:ext uri="{FF2B5EF4-FFF2-40B4-BE49-F238E27FC236}">
                <a16:creationId xmlns:a16="http://schemas.microsoft.com/office/drawing/2014/main" id="{180FBDE2-D223-4C89-8BBF-4CBAAFADC888}"/>
              </a:ext>
            </a:extLst>
          </p:cNvPr>
          <p:cNvSpPr txBox="1">
            <a:spLocks noChangeArrowheads="1"/>
          </p:cNvSpPr>
          <p:nvPr/>
        </p:nvSpPr>
        <p:spPr bwMode="auto">
          <a:xfrm>
            <a:off x="2021688" y="5968192"/>
            <a:ext cx="8107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sz="1600" dirty="0">
                <a:latin typeface="Arial Narrow" panose="020B0606020202030204" pitchFamily="34" charset="0"/>
                <a:cs typeface="Arial" panose="020B0604020202020204" pitchFamily="34" charset="0"/>
              </a:rPr>
              <a:t>From:</a:t>
            </a:r>
            <a:r>
              <a:rPr lang="en-US" sz="1600" i="1" dirty="0">
                <a:latin typeface="Arial Narrow" panose="020B0606020202030204" pitchFamily="34" charset="0"/>
                <a:cs typeface="Arial" panose="020B0604020202020204" pitchFamily="34" charset="0"/>
              </a:rPr>
              <a:t> The phenomenon of quantum change. Miller WR, Journal of Clinical Psychology 60:453-60, 2004.</a:t>
            </a:r>
            <a:endParaRPr lang="en-US" sz="16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578659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 name="TextBox 1">
            <a:extLst>
              <a:ext uri="{FF2B5EF4-FFF2-40B4-BE49-F238E27FC236}">
                <a16:creationId xmlns:a16="http://schemas.microsoft.com/office/drawing/2014/main" id="{32FF3E1B-C4A5-4F7B-B7AE-F3B90E95FD9A}"/>
              </a:ext>
            </a:extLst>
          </p:cNvPr>
          <p:cNvSpPr txBox="1"/>
          <p:nvPr/>
        </p:nvSpPr>
        <p:spPr>
          <a:xfrm>
            <a:off x="2227679" y="1369815"/>
            <a:ext cx="1401346" cy="2677656"/>
          </a:xfrm>
          <a:prstGeom prst="rect">
            <a:avLst/>
          </a:prstGeom>
          <a:noFill/>
        </p:spPr>
        <p:txBody>
          <a:bodyPr wrap="none" rtlCol="0">
            <a:spAutoFit/>
          </a:bodyPr>
          <a:lstStyle/>
          <a:p>
            <a:r>
              <a:rPr lang="en-US" dirty="0">
                <a:solidFill>
                  <a:schemeClr val="accent4">
                    <a:lumMod val="60000"/>
                    <a:lumOff val="40000"/>
                  </a:schemeClr>
                </a:solidFill>
              </a:rPr>
              <a:t>Samadhi</a:t>
            </a:r>
          </a:p>
          <a:p>
            <a:r>
              <a:rPr lang="en-US" dirty="0">
                <a:solidFill>
                  <a:schemeClr val="accent4">
                    <a:lumMod val="60000"/>
                    <a:lumOff val="40000"/>
                  </a:schemeClr>
                </a:solidFill>
              </a:rPr>
              <a:t>Sahaja</a:t>
            </a:r>
          </a:p>
          <a:p>
            <a:r>
              <a:rPr lang="en-US" dirty="0">
                <a:solidFill>
                  <a:schemeClr val="accent4">
                    <a:lumMod val="60000"/>
                    <a:lumOff val="40000"/>
                  </a:schemeClr>
                </a:solidFill>
              </a:rPr>
              <a:t>Nirvana</a:t>
            </a:r>
          </a:p>
          <a:p>
            <a:r>
              <a:rPr lang="en-US" dirty="0" err="1">
                <a:solidFill>
                  <a:schemeClr val="accent4">
                    <a:lumMod val="60000"/>
                    <a:lumOff val="40000"/>
                  </a:schemeClr>
                </a:solidFill>
              </a:rPr>
              <a:t>Turiya</a:t>
            </a:r>
            <a:endParaRPr lang="en-US" dirty="0">
              <a:solidFill>
                <a:schemeClr val="accent4">
                  <a:lumMod val="60000"/>
                  <a:lumOff val="40000"/>
                </a:schemeClr>
              </a:solidFill>
            </a:endParaRPr>
          </a:p>
          <a:p>
            <a:r>
              <a:rPr lang="en-US" dirty="0">
                <a:solidFill>
                  <a:schemeClr val="accent4">
                    <a:lumMod val="60000"/>
                    <a:lumOff val="40000"/>
                  </a:schemeClr>
                </a:solidFill>
              </a:rPr>
              <a:t>Moksha</a:t>
            </a:r>
          </a:p>
          <a:p>
            <a:r>
              <a:rPr lang="en-US" dirty="0">
                <a:solidFill>
                  <a:schemeClr val="accent4">
                    <a:lumMod val="60000"/>
                    <a:lumOff val="40000"/>
                  </a:schemeClr>
                </a:solidFill>
              </a:rPr>
              <a:t>Bodhi</a:t>
            </a:r>
          </a:p>
          <a:p>
            <a:r>
              <a:rPr lang="en-US" dirty="0">
                <a:solidFill>
                  <a:schemeClr val="accent4">
                    <a:lumMod val="60000"/>
                    <a:lumOff val="40000"/>
                  </a:schemeClr>
                </a:solidFill>
              </a:rPr>
              <a:t>Satori</a:t>
            </a:r>
          </a:p>
        </p:txBody>
      </p:sp>
      <p:sp>
        <p:nvSpPr>
          <p:cNvPr id="4" name="TextBox 3">
            <a:extLst>
              <a:ext uri="{FF2B5EF4-FFF2-40B4-BE49-F238E27FC236}">
                <a16:creationId xmlns:a16="http://schemas.microsoft.com/office/drawing/2014/main" id="{82DFAB3C-C5AB-4693-90EB-078905DCA9F1}"/>
              </a:ext>
            </a:extLst>
          </p:cNvPr>
          <p:cNvSpPr txBox="1"/>
          <p:nvPr/>
        </p:nvSpPr>
        <p:spPr>
          <a:xfrm>
            <a:off x="7791671" y="1369815"/>
            <a:ext cx="2257349" cy="4154984"/>
          </a:xfrm>
          <a:prstGeom prst="rect">
            <a:avLst/>
          </a:prstGeom>
          <a:noFill/>
        </p:spPr>
        <p:txBody>
          <a:bodyPr wrap="none" rtlCol="0">
            <a:spAutoFit/>
          </a:bodyPr>
          <a:lstStyle/>
          <a:p>
            <a:r>
              <a:rPr lang="en-US" dirty="0">
                <a:solidFill>
                  <a:schemeClr val="accent4">
                    <a:lumMod val="60000"/>
                    <a:lumOff val="40000"/>
                  </a:schemeClr>
                </a:solidFill>
              </a:rPr>
              <a:t>Oneness</a:t>
            </a:r>
          </a:p>
          <a:p>
            <a:r>
              <a:rPr lang="en-US" dirty="0">
                <a:solidFill>
                  <a:schemeClr val="accent4">
                    <a:lumMod val="60000"/>
                    <a:lumOff val="40000"/>
                  </a:schemeClr>
                </a:solidFill>
              </a:rPr>
              <a:t>Union</a:t>
            </a:r>
          </a:p>
          <a:p>
            <a:r>
              <a:rPr lang="en-US" dirty="0">
                <a:solidFill>
                  <a:schemeClr val="accent4">
                    <a:lumMod val="60000"/>
                    <a:lumOff val="40000"/>
                  </a:schemeClr>
                </a:solidFill>
              </a:rPr>
              <a:t>Nonduality</a:t>
            </a:r>
          </a:p>
          <a:p>
            <a:r>
              <a:rPr lang="en-US" dirty="0" err="1">
                <a:solidFill>
                  <a:schemeClr val="accent4">
                    <a:lumMod val="60000"/>
                    <a:lumOff val="40000"/>
                  </a:schemeClr>
                </a:solidFill>
              </a:rPr>
              <a:t>Ecstacy</a:t>
            </a:r>
            <a:endParaRPr lang="en-US" dirty="0">
              <a:solidFill>
                <a:schemeClr val="accent4">
                  <a:lumMod val="60000"/>
                  <a:lumOff val="40000"/>
                </a:schemeClr>
              </a:solidFill>
            </a:endParaRPr>
          </a:p>
          <a:p>
            <a:r>
              <a:rPr lang="en-US" dirty="0">
                <a:solidFill>
                  <a:schemeClr val="accent4">
                    <a:lumMod val="60000"/>
                    <a:lumOff val="40000"/>
                  </a:schemeClr>
                </a:solidFill>
              </a:rPr>
              <a:t>Bliss</a:t>
            </a:r>
          </a:p>
          <a:p>
            <a:r>
              <a:rPr lang="en-US" dirty="0">
                <a:solidFill>
                  <a:schemeClr val="accent4">
                    <a:lumMod val="60000"/>
                    <a:lumOff val="40000"/>
                  </a:schemeClr>
                </a:solidFill>
              </a:rPr>
              <a:t>Absorption</a:t>
            </a:r>
          </a:p>
          <a:p>
            <a:r>
              <a:rPr lang="en-US" dirty="0">
                <a:solidFill>
                  <a:schemeClr val="accent4">
                    <a:lumMod val="60000"/>
                    <a:lumOff val="40000"/>
                  </a:schemeClr>
                </a:solidFill>
              </a:rPr>
              <a:t>Merger</a:t>
            </a:r>
          </a:p>
          <a:p>
            <a:r>
              <a:rPr lang="en-US" dirty="0">
                <a:solidFill>
                  <a:schemeClr val="accent4">
                    <a:lumMod val="60000"/>
                    <a:lumOff val="40000"/>
                  </a:schemeClr>
                </a:solidFill>
              </a:rPr>
              <a:t>Consummation</a:t>
            </a:r>
          </a:p>
          <a:p>
            <a:r>
              <a:rPr lang="en-US" dirty="0">
                <a:solidFill>
                  <a:schemeClr val="accent4">
                    <a:lumMod val="60000"/>
                    <a:lumOff val="40000"/>
                  </a:schemeClr>
                </a:solidFill>
              </a:rPr>
              <a:t>Rapture</a:t>
            </a:r>
          </a:p>
          <a:p>
            <a:br>
              <a:rPr lang="en-US" dirty="0">
                <a:solidFill>
                  <a:schemeClr val="accent4">
                    <a:lumMod val="60000"/>
                    <a:lumOff val="40000"/>
                  </a:schemeClr>
                </a:solidFill>
              </a:rPr>
            </a:br>
            <a:endParaRPr lang="en-US" dirty="0">
              <a:solidFill>
                <a:schemeClr val="accent4">
                  <a:lumMod val="60000"/>
                  <a:lumOff val="40000"/>
                </a:schemeClr>
              </a:solidFill>
            </a:endParaRPr>
          </a:p>
        </p:txBody>
      </p:sp>
      <p:sp>
        <p:nvSpPr>
          <p:cNvPr id="5" name="TextBox 4">
            <a:extLst>
              <a:ext uri="{FF2B5EF4-FFF2-40B4-BE49-F238E27FC236}">
                <a16:creationId xmlns:a16="http://schemas.microsoft.com/office/drawing/2014/main" id="{CD82B8B9-1B5A-44D6-90DF-6F9AC6FDF6F9}"/>
              </a:ext>
            </a:extLst>
          </p:cNvPr>
          <p:cNvSpPr txBox="1"/>
          <p:nvPr/>
        </p:nvSpPr>
        <p:spPr>
          <a:xfrm>
            <a:off x="4059856" y="1369816"/>
            <a:ext cx="3645550" cy="4893647"/>
          </a:xfrm>
          <a:prstGeom prst="rect">
            <a:avLst/>
          </a:prstGeom>
          <a:noFill/>
        </p:spPr>
        <p:txBody>
          <a:bodyPr wrap="none" rtlCol="0">
            <a:spAutoFit/>
          </a:bodyPr>
          <a:lstStyle/>
          <a:p>
            <a:r>
              <a:rPr lang="en-US" dirty="0">
                <a:solidFill>
                  <a:schemeClr val="accent4">
                    <a:lumMod val="60000"/>
                    <a:lumOff val="40000"/>
                  </a:schemeClr>
                </a:solidFill>
              </a:rPr>
              <a:t>Mystical State</a:t>
            </a:r>
          </a:p>
          <a:p>
            <a:r>
              <a:rPr lang="en-US" dirty="0">
                <a:solidFill>
                  <a:schemeClr val="accent4">
                    <a:lumMod val="60000"/>
                    <a:lumOff val="40000"/>
                  </a:schemeClr>
                </a:solidFill>
              </a:rPr>
              <a:t>Unitive State</a:t>
            </a:r>
          </a:p>
          <a:p>
            <a:r>
              <a:rPr lang="en-US" dirty="0">
                <a:solidFill>
                  <a:schemeClr val="accent4">
                    <a:lumMod val="60000"/>
                    <a:lumOff val="40000"/>
                  </a:schemeClr>
                </a:solidFill>
              </a:rPr>
              <a:t>Enlightenment</a:t>
            </a:r>
          </a:p>
          <a:p>
            <a:r>
              <a:rPr lang="en-US" dirty="0">
                <a:solidFill>
                  <a:schemeClr val="accent4">
                    <a:lumMod val="60000"/>
                    <a:lumOff val="40000"/>
                  </a:schemeClr>
                </a:solidFill>
              </a:rPr>
              <a:t>Kundalini Awakening</a:t>
            </a:r>
          </a:p>
          <a:p>
            <a:r>
              <a:rPr lang="en-US" dirty="0">
                <a:solidFill>
                  <a:schemeClr val="accent4">
                    <a:lumMod val="60000"/>
                    <a:lumOff val="40000"/>
                  </a:schemeClr>
                </a:solidFill>
              </a:rPr>
              <a:t>Spiritual Awakening</a:t>
            </a:r>
          </a:p>
          <a:p>
            <a:r>
              <a:rPr lang="en-US" dirty="0">
                <a:solidFill>
                  <a:schemeClr val="accent4">
                    <a:lumMod val="60000"/>
                    <a:lumOff val="40000"/>
                  </a:schemeClr>
                </a:solidFill>
              </a:rPr>
              <a:t>Transcendence</a:t>
            </a:r>
          </a:p>
          <a:p>
            <a:r>
              <a:rPr lang="en-US" dirty="0">
                <a:solidFill>
                  <a:schemeClr val="accent4">
                    <a:lumMod val="60000"/>
                    <a:lumOff val="40000"/>
                  </a:schemeClr>
                </a:solidFill>
              </a:rPr>
              <a:t>Peak Experience</a:t>
            </a:r>
          </a:p>
          <a:p>
            <a:r>
              <a:rPr lang="en-US" dirty="0">
                <a:solidFill>
                  <a:schemeClr val="accent4">
                    <a:lumMod val="60000"/>
                    <a:lumOff val="40000"/>
                  </a:schemeClr>
                </a:solidFill>
              </a:rPr>
              <a:t>Cosmic Consciousness</a:t>
            </a:r>
          </a:p>
          <a:p>
            <a:r>
              <a:rPr lang="en-US" dirty="0">
                <a:solidFill>
                  <a:schemeClr val="accent4">
                    <a:lumMod val="60000"/>
                    <a:lumOff val="40000"/>
                  </a:schemeClr>
                </a:solidFill>
              </a:rPr>
              <a:t>Universal Consciousness</a:t>
            </a:r>
          </a:p>
          <a:p>
            <a:r>
              <a:rPr lang="en-US" dirty="0">
                <a:solidFill>
                  <a:schemeClr val="accent4">
                    <a:lumMod val="60000"/>
                    <a:lumOff val="40000"/>
                  </a:schemeClr>
                </a:solidFill>
              </a:rPr>
              <a:t>Noetic Experience</a:t>
            </a:r>
          </a:p>
          <a:p>
            <a:r>
              <a:rPr lang="en-US" dirty="0">
                <a:solidFill>
                  <a:schemeClr val="accent4">
                    <a:lumMod val="60000"/>
                    <a:lumOff val="40000"/>
                  </a:schemeClr>
                </a:solidFill>
              </a:rPr>
              <a:t>Flow State</a:t>
            </a:r>
          </a:p>
          <a:p>
            <a:r>
              <a:rPr lang="en-US" dirty="0">
                <a:solidFill>
                  <a:schemeClr val="accent4">
                    <a:lumMod val="60000"/>
                    <a:lumOff val="40000"/>
                  </a:schemeClr>
                </a:solidFill>
              </a:rPr>
              <a:t>Insight</a:t>
            </a:r>
          </a:p>
          <a:p>
            <a:r>
              <a:rPr lang="en-US" dirty="0">
                <a:solidFill>
                  <a:schemeClr val="accent4">
                    <a:lumMod val="60000"/>
                    <a:lumOff val="40000"/>
                  </a:schemeClr>
                </a:solidFill>
              </a:rPr>
              <a:t>Quantum Change</a:t>
            </a:r>
          </a:p>
        </p:txBody>
      </p:sp>
      <p:sp>
        <p:nvSpPr>
          <p:cNvPr id="6" name="Text Box 2">
            <a:extLst>
              <a:ext uri="{FF2B5EF4-FFF2-40B4-BE49-F238E27FC236}">
                <a16:creationId xmlns:a16="http://schemas.microsoft.com/office/drawing/2014/main" id="{5A921E4A-B1FA-4F7B-9D5A-BD14D210760A}"/>
              </a:ext>
            </a:extLst>
          </p:cNvPr>
          <p:cNvSpPr txBox="1">
            <a:spLocks noChangeArrowheads="1"/>
          </p:cNvSpPr>
          <p:nvPr/>
        </p:nvSpPr>
        <p:spPr bwMode="auto">
          <a:xfrm>
            <a:off x="3604179" y="551255"/>
            <a:ext cx="49423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solidFill>
                  <a:srgbClr val="FFFF00"/>
                </a:solidFill>
              </a:rPr>
              <a:t>The Mystical Experience</a:t>
            </a:r>
          </a:p>
        </p:txBody>
      </p:sp>
    </p:spTree>
    <p:extLst>
      <p:ext uri="{BB962C8B-B14F-4D97-AF65-F5344CB8AC3E}">
        <p14:creationId xmlns:p14="http://schemas.microsoft.com/office/powerpoint/2010/main" val="362521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pic>
        <p:nvPicPr>
          <p:cNvPr id="2" name="Picture 1">
            <a:extLst>
              <a:ext uri="{FF2B5EF4-FFF2-40B4-BE49-F238E27FC236}">
                <a16:creationId xmlns:a16="http://schemas.microsoft.com/office/drawing/2014/main" id="{5F692FF8-C6CD-4C84-BA2D-6A376D0BE852}"/>
              </a:ext>
            </a:extLst>
          </p:cNvPr>
          <p:cNvPicPr>
            <a:picLocks noChangeAspect="1"/>
          </p:cNvPicPr>
          <p:nvPr/>
        </p:nvPicPr>
        <p:blipFill>
          <a:blip r:embed="rId3"/>
          <a:stretch>
            <a:fillRect/>
          </a:stretch>
        </p:blipFill>
        <p:spPr>
          <a:xfrm>
            <a:off x="1911593" y="923037"/>
            <a:ext cx="8368218" cy="5037808"/>
          </a:xfrm>
          <a:prstGeom prst="rect">
            <a:avLst/>
          </a:prstGeom>
        </p:spPr>
      </p:pic>
      <p:sp>
        <p:nvSpPr>
          <p:cNvPr id="4" name="Text Box 3">
            <a:extLst>
              <a:ext uri="{FF2B5EF4-FFF2-40B4-BE49-F238E27FC236}">
                <a16:creationId xmlns:a16="http://schemas.microsoft.com/office/drawing/2014/main" id="{8206BCC6-73E6-4A63-80E4-942916F91121}"/>
              </a:ext>
            </a:extLst>
          </p:cNvPr>
          <p:cNvSpPr txBox="1">
            <a:spLocks noChangeArrowheads="1"/>
          </p:cNvSpPr>
          <p:nvPr/>
        </p:nvSpPr>
        <p:spPr bwMode="auto">
          <a:xfrm>
            <a:off x="2042021" y="5960850"/>
            <a:ext cx="81073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sz="1600" dirty="0">
                <a:latin typeface="Arial Narrow" panose="020B0606020202030204" pitchFamily="34" charset="0"/>
                <a:cs typeface="Arial" panose="020B0604020202020204" pitchFamily="34" charset="0"/>
              </a:rPr>
              <a:t>From:</a:t>
            </a:r>
            <a:r>
              <a:rPr lang="en-US" sz="1600" i="1" dirty="0">
                <a:latin typeface="Arial Narrow" panose="020B0606020202030204" pitchFamily="34" charset="0"/>
                <a:cs typeface="Arial" panose="020B0604020202020204" pitchFamily="34" charset="0"/>
              </a:rPr>
              <a:t> Mystical and other alterations in sense of self: An expanded framework for studying </a:t>
            </a:r>
            <a:r>
              <a:rPr lang="en-US" sz="1600" i="1" dirty="0" err="1">
                <a:latin typeface="Arial Narrow" panose="020B0606020202030204" pitchFamily="34" charset="0"/>
                <a:cs typeface="Arial" panose="020B0604020202020204" pitchFamily="34" charset="0"/>
              </a:rPr>
              <a:t>nonordinary</a:t>
            </a:r>
            <a:r>
              <a:rPr lang="en-US" sz="1600" i="1" dirty="0">
                <a:latin typeface="Arial Narrow" panose="020B0606020202030204" pitchFamily="34" charset="0"/>
                <a:cs typeface="Arial" panose="020B0604020202020204" pitchFamily="34" charset="0"/>
              </a:rPr>
              <a:t> experiences. </a:t>
            </a:r>
            <a:r>
              <a:rPr lang="en-US" sz="1600" i="1" dirty="0" err="1">
                <a:latin typeface="Arial Narrow" panose="020B0606020202030204" pitchFamily="34" charset="0"/>
                <a:cs typeface="Arial" panose="020B0604020202020204" pitchFamily="34" charset="0"/>
              </a:rPr>
              <a:t>Taves</a:t>
            </a:r>
            <a:r>
              <a:rPr lang="en-US" sz="1600" i="1" dirty="0">
                <a:latin typeface="Arial Narrow" panose="020B0606020202030204" pitchFamily="34" charset="0"/>
                <a:cs typeface="Arial" panose="020B0604020202020204" pitchFamily="34" charset="0"/>
              </a:rPr>
              <a:t> A, Perspectives on Psychological Science 15:669-690, 2020.</a:t>
            </a:r>
            <a:endParaRPr lang="en-US" sz="1600" dirty="0">
              <a:latin typeface="Arial Narrow" panose="020B0606020202030204" pitchFamily="34" charset="0"/>
              <a:cs typeface="Arial" panose="020B0604020202020204" pitchFamily="34" charset="0"/>
            </a:endParaRPr>
          </a:p>
        </p:txBody>
      </p:sp>
      <p:sp>
        <p:nvSpPr>
          <p:cNvPr id="5" name="Text Box 2">
            <a:extLst>
              <a:ext uri="{FF2B5EF4-FFF2-40B4-BE49-F238E27FC236}">
                <a16:creationId xmlns:a16="http://schemas.microsoft.com/office/drawing/2014/main" id="{E92BA10C-BB5E-4555-99E3-2345FA9DF48D}"/>
              </a:ext>
            </a:extLst>
          </p:cNvPr>
          <p:cNvSpPr txBox="1">
            <a:spLocks noChangeArrowheads="1"/>
          </p:cNvSpPr>
          <p:nvPr/>
        </p:nvSpPr>
        <p:spPr bwMode="auto">
          <a:xfrm>
            <a:off x="2466849" y="341945"/>
            <a:ext cx="72170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solidFill>
                  <a:srgbClr val="FFFF00"/>
                </a:solidFill>
              </a:rPr>
              <a:t>Quantifying the Mystical Experience</a:t>
            </a:r>
          </a:p>
        </p:txBody>
      </p:sp>
    </p:spTree>
    <p:extLst>
      <p:ext uri="{BB962C8B-B14F-4D97-AF65-F5344CB8AC3E}">
        <p14:creationId xmlns:p14="http://schemas.microsoft.com/office/powerpoint/2010/main" val="2168195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Text Box 2">
            <a:extLst>
              <a:ext uri="{FF2B5EF4-FFF2-40B4-BE49-F238E27FC236}">
                <a16:creationId xmlns:a16="http://schemas.microsoft.com/office/drawing/2014/main" id="{01DCCAE0-BC9A-4A2F-A2A0-41D2EC78645A}"/>
              </a:ext>
            </a:extLst>
          </p:cNvPr>
          <p:cNvSpPr txBox="1">
            <a:spLocks noChangeArrowheads="1"/>
          </p:cNvSpPr>
          <p:nvPr/>
        </p:nvSpPr>
        <p:spPr bwMode="auto">
          <a:xfrm>
            <a:off x="2118784" y="455659"/>
            <a:ext cx="80793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b="1" dirty="0">
                <a:solidFill>
                  <a:srgbClr val="FFFF00"/>
                </a:solidFill>
              </a:rPr>
              <a:t>Psychoactive Drug Studies</a:t>
            </a:r>
          </a:p>
        </p:txBody>
      </p:sp>
      <p:sp>
        <p:nvSpPr>
          <p:cNvPr id="964612" name="Text Box 4">
            <a:extLst>
              <a:ext uri="{FF2B5EF4-FFF2-40B4-BE49-F238E27FC236}">
                <a16:creationId xmlns:a16="http://schemas.microsoft.com/office/drawing/2014/main" id="{8908D039-98A8-411F-9F2B-2D2D963A012D}"/>
              </a:ext>
            </a:extLst>
          </p:cNvPr>
          <p:cNvSpPr txBox="1">
            <a:spLocks noChangeArrowheads="1"/>
          </p:cNvSpPr>
          <p:nvPr/>
        </p:nvSpPr>
        <p:spPr bwMode="auto">
          <a:xfrm>
            <a:off x="950383" y="5941509"/>
            <a:ext cx="106023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SzPct val="70000"/>
              <a:buFont typeface="Wingdings" panose="05000000000000000000" pitchFamily="2" charset="2"/>
              <a:buNone/>
            </a:pPr>
            <a:r>
              <a:rPr lang="en-US" altLang="en-US" sz="1400" dirty="0"/>
              <a:t>From:</a:t>
            </a:r>
            <a:r>
              <a:rPr lang="en-US" altLang="en-US" sz="1400" i="1" dirty="0"/>
              <a:t> Mystical-type experiences occasioned by psilocybin mediate the attribution of personal meaning and spiritual significance 14 months later, Griffiths RR, Richards WA, Johnson MW, McCann UD, Jesse R, Journal of Psychopharmacology, 22:621–632, 2008.</a:t>
            </a:r>
          </a:p>
        </p:txBody>
      </p:sp>
      <p:pic>
        <p:nvPicPr>
          <p:cNvPr id="964613" name="Picture 5">
            <a:extLst>
              <a:ext uri="{FF2B5EF4-FFF2-40B4-BE49-F238E27FC236}">
                <a16:creationId xmlns:a16="http://schemas.microsoft.com/office/drawing/2014/main" id="{4D79391F-0305-46D5-84BD-2B1A69F4B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389" y="1159933"/>
            <a:ext cx="5069444" cy="473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 name="Rectangle 1">
            <a:extLst>
              <a:ext uri="{FF2B5EF4-FFF2-40B4-BE49-F238E27FC236}">
                <a16:creationId xmlns:a16="http://schemas.microsoft.com/office/drawing/2014/main" id="{E53353BA-2020-4235-93BB-E9209B0FE2FF}"/>
              </a:ext>
            </a:extLst>
          </p:cNvPr>
          <p:cNvSpPr/>
          <p:nvPr/>
        </p:nvSpPr>
        <p:spPr>
          <a:xfrm>
            <a:off x="530178" y="4617833"/>
            <a:ext cx="11152180" cy="1200329"/>
          </a:xfrm>
          <a:prstGeom prst="rect">
            <a:avLst/>
          </a:prstGeom>
        </p:spPr>
        <p:txBody>
          <a:bodyPr wrap="square">
            <a:spAutoFit/>
          </a:bodyPr>
          <a:lstStyle/>
          <a:p>
            <a:r>
              <a:rPr lang="en-US" dirty="0">
                <a:solidFill>
                  <a:schemeClr val="accent4">
                    <a:lumMod val="60000"/>
                    <a:lumOff val="40000"/>
                  </a:schemeClr>
                </a:solidFill>
                <a:latin typeface="Arial Narrow" panose="020B0606020202030204" pitchFamily="34" charset="0"/>
              </a:rPr>
              <a:t>“…these studies collectively suggest the possibility that the pattern and structure of communication between brain networks constitutes the neurobiological basis of consciousness, such that alterations of consciousness are driven by alterations of communication between brain regions.”</a:t>
            </a:r>
          </a:p>
        </p:txBody>
      </p:sp>
      <p:sp>
        <p:nvSpPr>
          <p:cNvPr id="5" name="Text Box 2">
            <a:extLst>
              <a:ext uri="{FF2B5EF4-FFF2-40B4-BE49-F238E27FC236}">
                <a16:creationId xmlns:a16="http://schemas.microsoft.com/office/drawing/2014/main" id="{DBBA205F-E4DA-497B-A449-7822CD493F29}"/>
              </a:ext>
            </a:extLst>
          </p:cNvPr>
          <p:cNvSpPr txBox="1">
            <a:spLocks noChangeArrowheads="1"/>
          </p:cNvSpPr>
          <p:nvPr/>
        </p:nvSpPr>
        <p:spPr bwMode="auto">
          <a:xfrm>
            <a:off x="2297921" y="572809"/>
            <a:ext cx="75105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altLang="en-US" b="1" dirty="0">
                <a:solidFill>
                  <a:srgbClr val="FFFF00"/>
                </a:solidFill>
                <a:latin typeface="Arial" panose="020B0604020202020204" pitchFamily="34" charset="0"/>
              </a:rPr>
              <a:t>Neurophysiological Mechanisms</a:t>
            </a:r>
          </a:p>
        </p:txBody>
      </p:sp>
      <p:sp>
        <p:nvSpPr>
          <p:cNvPr id="6" name="Text Box 4">
            <a:extLst>
              <a:ext uri="{FF2B5EF4-FFF2-40B4-BE49-F238E27FC236}">
                <a16:creationId xmlns:a16="http://schemas.microsoft.com/office/drawing/2014/main" id="{0D90B998-55FE-4F93-8EF0-BAB547554506}"/>
              </a:ext>
            </a:extLst>
          </p:cNvPr>
          <p:cNvSpPr txBox="1">
            <a:spLocks noChangeArrowheads="1"/>
          </p:cNvSpPr>
          <p:nvPr/>
        </p:nvSpPr>
        <p:spPr bwMode="auto">
          <a:xfrm>
            <a:off x="1031354" y="5818162"/>
            <a:ext cx="108035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altLang="en-US" sz="1800" dirty="0">
                <a:latin typeface="Arial Narrow" panose="020B0606020202030204" pitchFamily="34" charset="0"/>
              </a:rPr>
              <a:t>From:</a:t>
            </a:r>
            <a:r>
              <a:rPr lang="en-US" altLang="en-US" sz="1800" i="1" dirty="0">
                <a:latin typeface="Arial Narrow" panose="020B0606020202030204" pitchFamily="34" charset="0"/>
              </a:rPr>
              <a:t> Classic psychedelics: An integrative review of epidemiology, therapeutics, mystical experience, and brain network function. Johnson MW, Hendricks PS, Barrett FS, Griffiths RR. Pharmacology and Therapeutics, 197:83-102, 2019.</a:t>
            </a:r>
            <a:endParaRPr lang="en-US" altLang="en-US" sz="1800" i="1" dirty="0">
              <a:latin typeface="Arial Narrow" panose="020B0606020202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53353BA-2020-4235-93BB-E9209B0FE2FF}"/>
              </a:ext>
            </a:extLst>
          </p:cNvPr>
          <p:cNvSpPr/>
          <p:nvPr/>
        </p:nvSpPr>
        <p:spPr>
          <a:xfrm>
            <a:off x="530178" y="1311686"/>
            <a:ext cx="11217323" cy="1938992"/>
          </a:xfrm>
          <a:prstGeom prst="rect">
            <a:avLst/>
          </a:prstGeom>
        </p:spPr>
        <p:txBody>
          <a:bodyPr wrap="square">
            <a:spAutoFit/>
          </a:bodyPr>
          <a:lstStyle/>
          <a:p>
            <a:r>
              <a:rPr lang="en-US" dirty="0">
                <a:solidFill>
                  <a:schemeClr val="accent4">
                    <a:lumMod val="60000"/>
                    <a:lumOff val="40000"/>
                  </a:schemeClr>
                </a:solidFill>
                <a:latin typeface="Arial Narrow" panose="020B0606020202030204" pitchFamily="34" charset="0"/>
              </a:rPr>
              <a:t>“We have highlighted an intriguing overlap in neural findings on classic hallucinogens and neural findings on meditative practices that may occasion mystical experiences. More specifically, changes in activity, connectivity, and neural oscillatory processes in regions of the default mode network may underlie dimensions of mystical experience, especially decreased self-referential processing and altered sense of time and space that accompany introvertive mystical experiences.”</a:t>
            </a:r>
          </a:p>
        </p:txBody>
      </p:sp>
      <p:sp>
        <p:nvSpPr>
          <p:cNvPr id="4" name="Text Box 4">
            <a:extLst>
              <a:ext uri="{FF2B5EF4-FFF2-40B4-BE49-F238E27FC236}">
                <a16:creationId xmlns:a16="http://schemas.microsoft.com/office/drawing/2014/main" id="{0D90B998-55FE-4F93-8EF0-BAB547554506}"/>
              </a:ext>
            </a:extLst>
          </p:cNvPr>
          <p:cNvSpPr txBox="1">
            <a:spLocks noChangeArrowheads="1"/>
          </p:cNvSpPr>
          <p:nvPr/>
        </p:nvSpPr>
        <p:spPr bwMode="auto">
          <a:xfrm>
            <a:off x="2161662" y="3210925"/>
            <a:ext cx="8450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altLang="en-US" sz="1800" dirty="0">
                <a:latin typeface="Arial Narrow" panose="020B0606020202030204" pitchFamily="34" charset="0"/>
              </a:rPr>
              <a:t>From:</a:t>
            </a:r>
            <a:r>
              <a:rPr lang="en-US" altLang="en-US" sz="1800" i="1" dirty="0">
                <a:latin typeface="Arial Narrow" panose="020B0606020202030204" pitchFamily="34" charset="0"/>
              </a:rPr>
              <a:t> Classic Hallucinogens and Mystical Experiences: Phenomenology and Neural Correlates.</a:t>
            </a:r>
          </a:p>
          <a:p>
            <a:pPr eaLnBrk="1" hangingPunct="1">
              <a:spcBef>
                <a:spcPct val="0"/>
              </a:spcBef>
              <a:buSzPct val="70000"/>
              <a:buFont typeface="Wingdings" panose="05000000000000000000" pitchFamily="2" charset="2"/>
              <a:buNone/>
            </a:pPr>
            <a:r>
              <a:rPr lang="en-US" altLang="en-US" sz="1800" i="1" dirty="0">
                <a:latin typeface="Arial Narrow" panose="020B0606020202030204" pitchFamily="34" charset="0"/>
              </a:rPr>
              <a:t>Barrett FS, Griffiths RR, Current Topics in Behavioral Neuroscience 36:393-430, 2018.</a:t>
            </a:r>
            <a:endParaRPr lang="en-US" altLang="en-US" sz="1800" i="1" dirty="0">
              <a:latin typeface="Arial Narrow" panose="020B0606020202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2E7DCAF-63D7-40DD-9D21-0C24AC494C65}"/>
              </a:ext>
            </a:extLst>
          </p:cNvPr>
          <p:cNvSpPr/>
          <p:nvPr/>
        </p:nvSpPr>
        <p:spPr>
          <a:xfrm>
            <a:off x="2277584" y="3783470"/>
            <a:ext cx="7530860" cy="338554"/>
          </a:xfrm>
          <a:prstGeom prst="rect">
            <a:avLst/>
          </a:prstGeom>
        </p:spPr>
        <p:txBody>
          <a:bodyPr wrap="square">
            <a:spAutoFit/>
          </a:bodyPr>
          <a:lstStyle/>
          <a:p>
            <a:r>
              <a:rPr lang="en-US" sz="1600" i="1" dirty="0">
                <a:hlinkClick r:id="rId3"/>
              </a:rPr>
              <a:t>https://www.ncbi.nlm.nih.gov/pmc/articles/PMC6707356/pdf/nihms-1044542.pdf</a:t>
            </a:r>
            <a:endParaRPr lang="en-US" sz="1600" i="1" dirty="0"/>
          </a:p>
        </p:txBody>
      </p:sp>
    </p:spTree>
    <p:extLst>
      <p:ext uri="{BB962C8B-B14F-4D97-AF65-F5344CB8AC3E}">
        <p14:creationId xmlns:p14="http://schemas.microsoft.com/office/powerpoint/2010/main" val="2875550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85A4977D-7E94-511A-5066-0C7C38D3B0DE}"/>
              </a:ext>
            </a:extLst>
          </p:cNvPr>
          <p:cNvSpPr txBox="1">
            <a:spLocks noChangeArrowheads="1"/>
          </p:cNvSpPr>
          <p:nvPr/>
        </p:nvSpPr>
        <p:spPr bwMode="auto">
          <a:xfrm>
            <a:off x="4084076" y="4035288"/>
            <a:ext cx="402384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dirty="0">
                <a:solidFill>
                  <a:schemeClr val="tx1">
                    <a:lumMod val="60000"/>
                    <a:lumOff val="40000"/>
                  </a:schemeClr>
                </a:solidFill>
              </a:rPr>
              <a:t>Experience of Contemplative States</a:t>
            </a:r>
          </a:p>
        </p:txBody>
      </p:sp>
      <p:sp>
        <p:nvSpPr>
          <p:cNvPr id="3" name="Text Box 2">
            <a:extLst>
              <a:ext uri="{FF2B5EF4-FFF2-40B4-BE49-F238E27FC236}">
                <a16:creationId xmlns:a16="http://schemas.microsoft.com/office/drawing/2014/main" id="{BC5642A7-864E-A331-5C7D-C3D084A13713}"/>
              </a:ext>
            </a:extLst>
          </p:cNvPr>
          <p:cNvSpPr txBox="1">
            <a:spLocks noChangeArrowheads="1"/>
          </p:cNvSpPr>
          <p:nvPr/>
        </p:nvSpPr>
        <p:spPr bwMode="auto">
          <a:xfrm>
            <a:off x="4811033" y="1419088"/>
            <a:ext cx="25699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a:solidFill>
                  <a:schemeClr val="tx1">
                    <a:lumMod val="60000"/>
                    <a:lumOff val="40000"/>
                  </a:schemeClr>
                </a:solidFill>
              </a:rPr>
              <a:t>Spirituality</a:t>
            </a:r>
          </a:p>
        </p:txBody>
      </p:sp>
      <p:sp>
        <p:nvSpPr>
          <p:cNvPr id="4" name="Arrow: Up 3">
            <a:extLst>
              <a:ext uri="{FF2B5EF4-FFF2-40B4-BE49-F238E27FC236}">
                <a16:creationId xmlns:a16="http://schemas.microsoft.com/office/drawing/2014/main" id="{EFA814E3-4479-284F-E9CA-34B7C29AFB12}"/>
              </a:ext>
            </a:extLst>
          </p:cNvPr>
          <p:cNvSpPr/>
          <p:nvPr/>
        </p:nvSpPr>
        <p:spPr>
          <a:xfrm>
            <a:off x="5553118" y="2214034"/>
            <a:ext cx="1085765" cy="1685375"/>
          </a:xfrm>
          <a:prstGeom prst="upArrow">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8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 name="Rectangle 1">
            <a:extLst>
              <a:ext uri="{FF2B5EF4-FFF2-40B4-BE49-F238E27FC236}">
                <a16:creationId xmlns:a16="http://schemas.microsoft.com/office/drawing/2014/main" id="{6A50DE29-2BBF-4C88-AAEC-F663629DC1C3}"/>
              </a:ext>
            </a:extLst>
          </p:cNvPr>
          <p:cNvSpPr/>
          <p:nvPr/>
        </p:nvSpPr>
        <p:spPr>
          <a:xfrm>
            <a:off x="990155" y="1508005"/>
            <a:ext cx="10448312" cy="4154984"/>
          </a:xfrm>
          <a:prstGeom prst="rect">
            <a:avLst/>
          </a:prstGeom>
        </p:spPr>
        <p:txBody>
          <a:bodyPr wrap="square">
            <a:spAutoFit/>
          </a:bodyPr>
          <a:lstStyle/>
          <a:p>
            <a:r>
              <a:rPr lang="en-US" dirty="0">
                <a:solidFill>
                  <a:schemeClr val="accent4">
                    <a:lumMod val="60000"/>
                    <a:lumOff val="40000"/>
                  </a:schemeClr>
                </a:solidFill>
                <a:cs typeface="Arial" panose="020B0604020202020204" pitchFamily="34" charset="0"/>
              </a:rPr>
              <a:t>“A common response, when we asked people what had changed, was “everything.”</a:t>
            </a:r>
          </a:p>
          <a:p>
            <a:endParaRPr lang="en-US" sz="1200" dirty="0">
              <a:solidFill>
                <a:schemeClr val="accent4">
                  <a:lumMod val="60000"/>
                  <a:lumOff val="40000"/>
                </a:schemeClr>
              </a:solidFill>
              <a:cs typeface="Arial" panose="020B0604020202020204" pitchFamily="34" charset="0"/>
            </a:endParaRPr>
          </a:p>
          <a:p>
            <a:r>
              <a:rPr lang="en-US" dirty="0">
                <a:solidFill>
                  <a:schemeClr val="accent4">
                    <a:lumMod val="60000"/>
                    <a:lumOff val="40000"/>
                  </a:schemeClr>
                </a:solidFill>
                <a:cs typeface="Arial" panose="020B0604020202020204" pitchFamily="34" charset="0"/>
              </a:rPr>
              <a:t>“…they often reported a sense of settled peacefulness and safety as an immediate and enduring aftereffect.”</a:t>
            </a:r>
          </a:p>
          <a:p>
            <a:endParaRPr lang="en-US" sz="1200" dirty="0">
              <a:solidFill>
                <a:schemeClr val="accent4">
                  <a:lumMod val="60000"/>
                  <a:lumOff val="40000"/>
                </a:schemeClr>
              </a:solidFill>
              <a:cs typeface="Arial" panose="020B0604020202020204" pitchFamily="34" charset="0"/>
            </a:endParaRPr>
          </a:p>
          <a:p>
            <a:r>
              <a:rPr lang="en-US" dirty="0">
                <a:solidFill>
                  <a:schemeClr val="accent4">
                    <a:lumMod val="60000"/>
                    <a:lumOff val="40000"/>
                  </a:schemeClr>
                </a:solidFill>
                <a:cs typeface="Arial" panose="020B0604020202020204" pitchFamily="34" charset="0"/>
              </a:rPr>
              <a:t>“Another major change that quantum changers reported was in their values and priorities…an abrupt and enduring shift in their most central values…“They were no longer possessed by their possessions. Often, characteristics that had been valued least became most important, and those that had ranked as highest priorities fell to the bottom. Spirituality, though not necessarily religion, became central for many.”</a:t>
            </a:r>
          </a:p>
        </p:txBody>
      </p:sp>
      <p:sp>
        <p:nvSpPr>
          <p:cNvPr id="4" name="Text Box 2">
            <a:extLst>
              <a:ext uri="{FF2B5EF4-FFF2-40B4-BE49-F238E27FC236}">
                <a16:creationId xmlns:a16="http://schemas.microsoft.com/office/drawing/2014/main" id="{F8A975C9-11A3-4672-994C-23A318311542}"/>
              </a:ext>
            </a:extLst>
          </p:cNvPr>
          <p:cNvSpPr txBox="1">
            <a:spLocks noChangeArrowheads="1"/>
          </p:cNvSpPr>
          <p:nvPr/>
        </p:nvSpPr>
        <p:spPr bwMode="auto">
          <a:xfrm>
            <a:off x="4296468" y="741755"/>
            <a:ext cx="35990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a:solidFill>
                  <a:srgbClr val="FFFF00"/>
                </a:solidFill>
              </a:rPr>
              <a:t>Quantum Change</a:t>
            </a:r>
          </a:p>
        </p:txBody>
      </p:sp>
      <p:sp>
        <p:nvSpPr>
          <p:cNvPr id="5" name="Text Box 3">
            <a:extLst>
              <a:ext uri="{FF2B5EF4-FFF2-40B4-BE49-F238E27FC236}">
                <a16:creationId xmlns:a16="http://schemas.microsoft.com/office/drawing/2014/main" id="{180FBDE2-D223-4C89-8BBF-4CBAAFADC888}"/>
              </a:ext>
            </a:extLst>
          </p:cNvPr>
          <p:cNvSpPr txBox="1">
            <a:spLocks noChangeArrowheads="1"/>
          </p:cNvSpPr>
          <p:nvPr/>
        </p:nvSpPr>
        <p:spPr bwMode="auto">
          <a:xfrm>
            <a:off x="2021688" y="6040159"/>
            <a:ext cx="8107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sz="1600" dirty="0">
                <a:latin typeface="Arial Narrow" panose="020B0606020202030204" pitchFamily="34" charset="0"/>
                <a:cs typeface="Arial" panose="020B0604020202020204" pitchFamily="34" charset="0"/>
              </a:rPr>
              <a:t>From:</a:t>
            </a:r>
            <a:r>
              <a:rPr lang="en-US" sz="1600" i="1" dirty="0">
                <a:latin typeface="Arial Narrow" panose="020B0606020202030204" pitchFamily="34" charset="0"/>
                <a:cs typeface="Arial" panose="020B0604020202020204" pitchFamily="34" charset="0"/>
              </a:rPr>
              <a:t> The phenomenon of quantum change. Miller WR, Journal of Clinical Psychology 60:453-60, 2004.</a:t>
            </a:r>
            <a:endParaRPr lang="en-US" sz="16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287708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 name="TextBox 1">
            <a:extLst>
              <a:ext uri="{FF2B5EF4-FFF2-40B4-BE49-F238E27FC236}">
                <a16:creationId xmlns:a16="http://schemas.microsoft.com/office/drawing/2014/main" id="{B9F88C2D-F69B-41E5-A23A-1008E88E063C}"/>
              </a:ext>
            </a:extLst>
          </p:cNvPr>
          <p:cNvSpPr txBox="1"/>
          <p:nvPr/>
        </p:nvSpPr>
        <p:spPr>
          <a:xfrm>
            <a:off x="2524793" y="2070606"/>
            <a:ext cx="7228807" cy="2308324"/>
          </a:xfrm>
          <a:prstGeom prst="rect">
            <a:avLst/>
          </a:prstGeom>
          <a:noFill/>
        </p:spPr>
        <p:txBody>
          <a:bodyPr wrap="square" rtlCol="0">
            <a:spAutoFit/>
          </a:bodyPr>
          <a:lstStyle/>
          <a:p>
            <a:pPr algn="ctr"/>
            <a:r>
              <a:rPr lang="en-US" sz="4800" b="1" dirty="0"/>
              <a:t>Yoga as a</a:t>
            </a:r>
          </a:p>
          <a:p>
            <a:pPr algn="ctr"/>
            <a:r>
              <a:rPr lang="en-US" sz="4800" b="1" dirty="0"/>
              <a:t>Contemplative/Spiritual</a:t>
            </a:r>
          </a:p>
          <a:p>
            <a:pPr algn="ctr"/>
            <a:r>
              <a:rPr lang="en-US" sz="4800" b="1" dirty="0"/>
              <a:t>Practice</a:t>
            </a:r>
          </a:p>
        </p:txBody>
      </p:sp>
    </p:spTree>
    <p:extLst>
      <p:ext uri="{BB962C8B-B14F-4D97-AF65-F5344CB8AC3E}">
        <p14:creationId xmlns:p14="http://schemas.microsoft.com/office/powerpoint/2010/main" val="262083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016CCE68-909E-C8E0-C743-6A38728047A8}"/>
              </a:ext>
            </a:extLst>
          </p:cNvPr>
          <p:cNvSpPr txBox="1">
            <a:spLocks noChangeArrowheads="1"/>
          </p:cNvSpPr>
          <p:nvPr/>
        </p:nvSpPr>
        <p:spPr bwMode="auto">
          <a:xfrm>
            <a:off x="1955458" y="880618"/>
            <a:ext cx="81186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altLang="en-US" sz="3600" b="1" dirty="0">
                <a:solidFill>
                  <a:srgbClr val="FFFF00"/>
                </a:solidFill>
                <a:latin typeface="Arial" panose="020B0604020202020204" pitchFamily="34" charset="0"/>
                <a:cs typeface="Arial" panose="020B0604020202020204" pitchFamily="34" charset="0"/>
              </a:rPr>
              <a:t>Introduction to Yoga and Spirituality</a:t>
            </a:r>
            <a:endParaRPr lang="de-DE" altLang="en-US" sz="3600" b="1" dirty="0">
              <a:solidFill>
                <a:srgbClr val="FFFF00"/>
              </a:solidFill>
              <a:latin typeface="Arial" panose="020B0604020202020204" pitchFamily="34" charset="0"/>
              <a:cs typeface="Arial" panose="020B0604020202020204" pitchFamily="34" charset="0"/>
            </a:endParaRPr>
          </a:p>
        </p:txBody>
      </p:sp>
      <p:sp>
        <p:nvSpPr>
          <p:cNvPr id="3" name="Text Box 4">
            <a:extLst>
              <a:ext uri="{FF2B5EF4-FFF2-40B4-BE49-F238E27FC236}">
                <a16:creationId xmlns:a16="http://schemas.microsoft.com/office/drawing/2014/main" id="{C8352E6A-E156-C3B3-54CF-C009B2A15FDB}"/>
              </a:ext>
            </a:extLst>
          </p:cNvPr>
          <p:cNvSpPr txBox="1">
            <a:spLocks noChangeArrowheads="1"/>
          </p:cNvSpPr>
          <p:nvPr/>
        </p:nvSpPr>
        <p:spPr bwMode="auto">
          <a:xfrm>
            <a:off x="1932664" y="4220960"/>
            <a:ext cx="8314648"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sz="2400" dirty="0">
                <a:solidFill>
                  <a:schemeClr val="tx1">
                    <a:lumMod val="75000"/>
                  </a:schemeClr>
                </a:solidFill>
                <a:latin typeface="Arial" panose="020B0604020202020204" pitchFamily="34" charset="0"/>
              </a:rPr>
              <a:t>Sat Bir S. Khalsa, Ph.D.</a:t>
            </a:r>
          </a:p>
          <a:p>
            <a:pPr algn="ctr" eaLnBrk="1" hangingPunct="1">
              <a:lnSpc>
                <a:spcPct val="50000"/>
              </a:lnSpc>
              <a:spcBef>
                <a:spcPct val="0"/>
              </a:spcBef>
              <a:buFontTx/>
              <a:buNone/>
            </a:pPr>
            <a:endParaRPr lang="en-US" sz="2400" dirty="0">
              <a:solidFill>
                <a:schemeClr val="tx1">
                  <a:lumMod val="75000"/>
                </a:schemeClr>
              </a:solidFill>
              <a:latin typeface="Arial" panose="020B0604020202020204" pitchFamily="34" charset="0"/>
            </a:endParaRPr>
          </a:p>
          <a:p>
            <a:pPr algn="ctr" eaLnBrk="1" hangingPunct="1">
              <a:spcBef>
                <a:spcPct val="0"/>
              </a:spcBef>
              <a:buFontTx/>
              <a:buNone/>
            </a:pPr>
            <a:r>
              <a:rPr lang="en-US" sz="2100" dirty="0">
                <a:solidFill>
                  <a:schemeClr val="tx1">
                    <a:lumMod val="75000"/>
                  </a:schemeClr>
                </a:solidFill>
                <a:latin typeface="Arial" panose="020B0604020202020204" pitchFamily="34" charset="0"/>
              </a:rPr>
              <a:t>Associate Professor of Medicine, Harvard Medical School</a:t>
            </a:r>
          </a:p>
          <a:p>
            <a:pPr algn="ctr" eaLnBrk="1" hangingPunct="1">
              <a:spcBef>
                <a:spcPct val="0"/>
              </a:spcBef>
              <a:buFontTx/>
              <a:buNone/>
            </a:pPr>
            <a:r>
              <a:rPr lang="en-US" sz="2100" dirty="0">
                <a:solidFill>
                  <a:schemeClr val="tx1">
                    <a:lumMod val="75000"/>
                  </a:schemeClr>
                </a:solidFill>
                <a:latin typeface="Arial" panose="020B0604020202020204" pitchFamily="34" charset="0"/>
              </a:rPr>
              <a:t>Director of Research, Kundalini Research Institute</a:t>
            </a:r>
          </a:p>
          <a:p>
            <a:pPr algn="ctr" eaLnBrk="1" hangingPunct="1">
              <a:spcBef>
                <a:spcPct val="0"/>
              </a:spcBef>
              <a:buFontTx/>
              <a:buNone/>
            </a:pPr>
            <a:r>
              <a:rPr lang="en-US" sz="2100" dirty="0">
                <a:solidFill>
                  <a:schemeClr val="tx1">
                    <a:lumMod val="75000"/>
                  </a:schemeClr>
                </a:solidFill>
                <a:latin typeface="Arial" panose="020B0604020202020204" pitchFamily="34" charset="0"/>
              </a:rPr>
              <a:t>Editor in Chief, International Journal of Yoga Therapy</a:t>
            </a:r>
          </a:p>
          <a:p>
            <a:pPr algn="ctr" eaLnBrk="1" hangingPunct="1">
              <a:spcBef>
                <a:spcPct val="0"/>
              </a:spcBef>
              <a:buFontTx/>
              <a:buNone/>
            </a:pPr>
            <a:r>
              <a:rPr lang="en-US" sz="2100" dirty="0">
                <a:solidFill>
                  <a:schemeClr val="tx1">
                    <a:lumMod val="75000"/>
                  </a:schemeClr>
                </a:solidFill>
                <a:latin typeface="Arial" panose="020B0604020202020204" pitchFamily="34" charset="0"/>
              </a:rPr>
              <a:t>Research Associate, Benson Henry Institute for Mind Body Medicine</a:t>
            </a:r>
          </a:p>
          <a:p>
            <a:pPr algn="ctr" eaLnBrk="1" hangingPunct="1">
              <a:spcBef>
                <a:spcPct val="0"/>
              </a:spcBef>
              <a:buFontTx/>
              <a:buNone/>
            </a:pPr>
            <a:r>
              <a:rPr lang="en-US" sz="2100" dirty="0">
                <a:solidFill>
                  <a:schemeClr val="tx1">
                    <a:lumMod val="75000"/>
                  </a:schemeClr>
                </a:solidFill>
                <a:latin typeface="Arial" panose="020B0604020202020204" pitchFamily="34" charset="0"/>
              </a:rPr>
              <a:t>Research Affiliate, Osher Center for Integrative Medicine</a:t>
            </a:r>
          </a:p>
        </p:txBody>
      </p:sp>
      <p:pic>
        <p:nvPicPr>
          <p:cNvPr id="4" name="Picture 5" descr="HVDNEW">
            <a:extLst>
              <a:ext uri="{FF2B5EF4-FFF2-40B4-BE49-F238E27FC236}">
                <a16:creationId xmlns:a16="http://schemas.microsoft.com/office/drawing/2014/main" id="{56867EF9-5B90-BD65-AC0C-DF5E7BF4A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4722" y="95251"/>
            <a:ext cx="39528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DFCC6B6-2ECD-B1BC-D648-4712810F59F6}"/>
              </a:ext>
            </a:extLst>
          </p:cNvPr>
          <p:cNvSpPr txBox="1"/>
          <p:nvPr/>
        </p:nvSpPr>
        <p:spPr>
          <a:xfrm>
            <a:off x="619659" y="9632"/>
            <a:ext cx="3652050" cy="461665"/>
          </a:xfrm>
          <a:prstGeom prst="rect">
            <a:avLst/>
          </a:prstGeom>
          <a:solidFill>
            <a:srgbClr val="000066"/>
          </a:solidFill>
        </p:spPr>
        <p:txBody>
          <a:bodyPr wrap="square" lIns="274320" rIns="274320" rtlCol="0">
            <a:spAutoFit/>
          </a:bodyPr>
          <a:lstStyle/>
          <a:p>
            <a:endParaRPr lang="en-US" dirty="0"/>
          </a:p>
        </p:txBody>
      </p:sp>
      <p:pic>
        <p:nvPicPr>
          <p:cNvPr id="6" name="Picture 5" descr="Icon&#10;&#10;Description automatically generated">
            <a:extLst>
              <a:ext uri="{FF2B5EF4-FFF2-40B4-BE49-F238E27FC236}">
                <a16:creationId xmlns:a16="http://schemas.microsoft.com/office/drawing/2014/main" id="{8FBEFFB6-EA22-C890-4F79-BCD4308292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214" y="44921"/>
            <a:ext cx="395288" cy="516659"/>
          </a:xfrm>
          <a:prstGeom prst="rect">
            <a:avLst/>
          </a:prstGeom>
        </p:spPr>
      </p:pic>
      <p:sp>
        <p:nvSpPr>
          <p:cNvPr id="7" name="TextBox 6">
            <a:extLst>
              <a:ext uri="{FF2B5EF4-FFF2-40B4-BE49-F238E27FC236}">
                <a16:creationId xmlns:a16="http://schemas.microsoft.com/office/drawing/2014/main" id="{9B4D414E-7D99-E564-6449-EE1624936551}"/>
              </a:ext>
            </a:extLst>
          </p:cNvPr>
          <p:cNvSpPr txBox="1"/>
          <p:nvPr/>
        </p:nvSpPr>
        <p:spPr>
          <a:xfrm>
            <a:off x="1069122" y="159819"/>
            <a:ext cx="3177966" cy="443776"/>
          </a:xfrm>
          <a:prstGeom prst="rect">
            <a:avLst/>
          </a:prstGeom>
          <a:noFill/>
        </p:spPr>
        <p:txBody>
          <a:bodyPr wrap="square" rtlCol="0">
            <a:spAutoFit/>
          </a:bodyPr>
          <a:lstStyle/>
          <a:p>
            <a:pPr>
              <a:lnSpc>
                <a:spcPts val="1400"/>
              </a:lnSpc>
            </a:pPr>
            <a:r>
              <a:rPr lang="en-US" sz="1800" b="1" dirty="0">
                <a:solidFill>
                  <a:srgbClr val="33CCCC"/>
                </a:solidFill>
                <a:latin typeface="Calibri" panose="020F0502020204030204" pitchFamily="34" charset="0"/>
                <a:cs typeface="Calibri" panose="020F0502020204030204" pitchFamily="34" charset="0"/>
              </a:rPr>
              <a:t>Brigham and Women’s Hospital</a:t>
            </a:r>
          </a:p>
          <a:p>
            <a:pPr>
              <a:lnSpc>
                <a:spcPts val="1400"/>
              </a:lnSpc>
            </a:pPr>
            <a:r>
              <a:rPr lang="en-US" sz="1100" b="1" dirty="0">
                <a:solidFill>
                  <a:srgbClr val="33CCCC"/>
                </a:solidFill>
                <a:latin typeface="Calibri" panose="020F0502020204030204" pitchFamily="34" charset="0"/>
                <a:cs typeface="Calibri" panose="020F0502020204030204" pitchFamily="34" charset="0"/>
              </a:rPr>
              <a:t>Founding Member, Mass General Brigham</a:t>
            </a:r>
          </a:p>
        </p:txBody>
      </p:sp>
      <p:sp>
        <p:nvSpPr>
          <p:cNvPr id="8" name="Text Box 8">
            <a:extLst>
              <a:ext uri="{FF2B5EF4-FFF2-40B4-BE49-F238E27FC236}">
                <a16:creationId xmlns:a16="http://schemas.microsoft.com/office/drawing/2014/main" id="{1CAABBD3-0D70-FD0A-A325-EA620964168E}"/>
              </a:ext>
            </a:extLst>
          </p:cNvPr>
          <p:cNvSpPr txBox="1">
            <a:spLocks noChangeArrowheads="1"/>
          </p:cNvSpPr>
          <p:nvPr/>
        </p:nvSpPr>
        <p:spPr bwMode="auto">
          <a:xfrm>
            <a:off x="8230450" y="80652"/>
            <a:ext cx="2921205"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r>
              <a:rPr lang="en-US" altLang="en-US" sz="2000" b="1" dirty="0">
                <a:solidFill>
                  <a:srgbClr val="F22626"/>
                </a:solidFill>
                <a:latin typeface="Times New Roman" panose="02020603050405020304" pitchFamily="18" charset="0"/>
              </a:rPr>
              <a:t> Harvard Medical School</a:t>
            </a:r>
          </a:p>
        </p:txBody>
      </p:sp>
      <p:sp>
        <p:nvSpPr>
          <p:cNvPr id="9" name="Text Box 3">
            <a:extLst>
              <a:ext uri="{FF2B5EF4-FFF2-40B4-BE49-F238E27FC236}">
                <a16:creationId xmlns:a16="http://schemas.microsoft.com/office/drawing/2014/main" id="{AF712995-E553-3FD1-F45D-64682265D145}"/>
              </a:ext>
            </a:extLst>
          </p:cNvPr>
          <p:cNvSpPr txBox="1">
            <a:spLocks noChangeArrowheads="1"/>
          </p:cNvSpPr>
          <p:nvPr/>
        </p:nvSpPr>
        <p:spPr bwMode="auto">
          <a:xfrm>
            <a:off x="1358692" y="1957306"/>
            <a:ext cx="931216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sz="2400" b="1" dirty="0">
                <a:solidFill>
                  <a:srgbClr val="FFFF00"/>
                </a:solidFill>
                <a:latin typeface="Arial" panose="020B0604020202020204" pitchFamily="34" charset="0"/>
              </a:rPr>
              <a:t>ICIMH 2025 Symposium S25</a:t>
            </a:r>
          </a:p>
          <a:p>
            <a:pPr algn="ctr" eaLnBrk="1" hangingPunct="1">
              <a:spcBef>
                <a:spcPct val="0"/>
              </a:spcBef>
              <a:buFontTx/>
              <a:buNone/>
            </a:pPr>
            <a:r>
              <a:rPr lang="en-US" sz="2400" b="1" dirty="0">
                <a:solidFill>
                  <a:srgbClr val="FFFF00"/>
                </a:solidFill>
                <a:latin typeface="Arial" panose="020B0604020202020204" pitchFamily="34" charset="0"/>
              </a:rPr>
              <a:t>Yoga and Spirituality:</a:t>
            </a:r>
          </a:p>
          <a:p>
            <a:pPr algn="ctr" eaLnBrk="1" hangingPunct="1">
              <a:spcBef>
                <a:spcPct val="0"/>
              </a:spcBef>
              <a:buFontTx/>
              <a:buNone/>
            </a:pPr>
            <a:r>
              <a:rPr lang="en-US" sz="2400" b="1" dirty="0">
                <a:solidFill>
                  <a:srgbClr val="FFFF00"/>
                </a:solidFill>
                <a:latin typeface="Arial" panose="020B0604020202020204" pitchFamily="34" charset="0"/>
              </a:rPr>
              <a:t>The Underlying Psychophysiology and the Research Evidence</a:t>
            </a:r>
          </a:p>
          <a:p>
            <a:pPr algn="ctr" eaLnBrk="1" hangingPunct="1">
              <a:spcBef>
                <a:spcPct val="0"/>
              </a:spcBef>
              <a:buFontTx/>
              <a:buNone/>
            </a:pPr>
            <a:r>
              <a:rPr lang="en-US" sz="2400" b="1" dirty="0">
                <a:solidFill>
                  <a:srgbClr val="FFFF00"/>
                </a:solidFill>
                <a:latin typeface="Arial" panose="020B0604020202020204" pitchFamily="34" charset="0"/>
              </a:rPr>
              <a:t>in Healthy and Patient Populations</a:t>
            </a:r>
          </a:p>
          <a:p>
            <a:pPr algn="ctr" eaLnBrk="1" hangingPunct="1">
              <a:spcBef>
                <a:spcPct val="0"/>
              </a:spcBef>
              <a:buFontTx/>
              <a:buNone/>
            </a:pPr>
            <a:r>
              <a:rPr lang="en-US" sz="2400" b="1" dirty="0">
                <a:solidFill>
                  <a:srgbClr val="FFFF00"/>
                </a:solidFill>
                <a:latin typeface="Arial" panose="020B0604020202020204" pitchFamily="34" charset="0"/>
              </a:rPr>
              <a:t>March 6, 2025</a:t>
            </a:r>
          </a:p>
        </p:txBody>
      </p:sp>
    </p:spTree>
    <p:extLst>
      <p:ext uri="{BB962C8B-B14F-4D97-AF65-F5344CB8AC3E}">
        <p14:creationId xmlns:p14="http://schemas.microsoft.com/office/powerpoint/2010/main" val="2892827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7" name="Rectangle 1029"/>
          <p:cNvSpPr>
            <a:spLocks noChangeArrowheads="1"/>
          </p:cNvSpPr>
          <p:nvPr/>
        </p:nvSpPr>
        <p:spPr bwMode="auto">
          <a:xfrm>
            <a:off x="1361018" y="1543580"/>
            <a:ext cx="4532313" cy="4366153"/>
          </a:xfrm>
          <a:prstGeom prst="rect">
            <a:avLst/>
          </a:prstGeom>
          <a:noFill/>
          <a:ln w="9525">
            <a:noFill/>
            <a:miter lim="800000"/>
            <a:headEnd/>
            <a:tailEnd/>
          </a:ln>
          <a:effectLst/>
        </p:spPr>
        <p:txBody>
          <a:bodyPr/>
          <a:lstStyle/>
          <a:p>
            <a:pPr eaLnBrk="1" hangingPunct="1">
              <a:lnSpc>
                <a:spcPct val="90000"/>
              </a:lnSpc>
              <a:spcBef>
                <a:spcPct val="20000"/>
              </a:spcBef>
              <a:defRPr/>
            </a:pPr>
            <a:r>
              <a:rPr lang="en-US" sz="2800" dirty="0">
                <a:solidFill>
                  <a:schemeClr val="tx1">
                    <a:lumMod val="60000"/>
                    <a:lumOff val="40000"/>
                  </a:schemeClr>
                </a:solidFill>
              </a:rPr>
              <a:t>“…a </a:t>
            </a:r>
            <a:r>
              <a:rPr lang="en-US" sz="2800" dirty="0" err="1">
                <a:solidFill>
                  <a:schemeClr val="tx1">
                    <a:lumMod val="60000"/>
                    <a:lumOff val="40000"/>
                  </a:schemeClr>
                </a:solidFill>
              </a:rPr>
              <a:t>methodised</a:t>
            </a:r>
            <a:r>
              <a:rPr lang="en-US" sz="2800" dirty="0">
                <a:solidFill>
                  <a:schemeClr val="tx1">
                    <a:lumMod val="60000"/>
                    <a:lumOff val="40000"/>
                  </a:schemeClr>
                </a:solidFill>
              </a:rPr>
              <a:t> effort towards self-perfection by the expression of the secret potentialities latent in the being … a union of the human individual with the universal and transcendent Existence…”</a:t>
            </a:r>
          </a:p>
          <a:p>
            <a:pPr eaLnBrk="1" hangingPunct="1">
              <a:lnSpc>
                <a:spcPct val="90000"/>
              </a:lnSpc>
              <a:spcBef>
                <a:spcPct val="20000"/>
              </a:spcBef>
              <a:defRPr/>
            </a:pPr>
            <a:endParaRPr lang="en-US" sz="2800" dirty="0">
              <a:solidFill>
                <a:schemeClr val="tx1">
                  <a:lumMod val="60000"/>
                  <a:lumOff val="40000"/>
                </a:schemeClr>
              </a:solidFill>
            </a:endParaRPr>
          </a:p>
          <a:p>
            <a:pPr algn="r" eaLnBrk="1" hangingPunct="1">
              <a:lnSpc>
                <a:spcPct val="90000"/>
              </a:lnSpc>
              <a:spcBef>
                <a:spcPct val="20000"/>
              </a:spcBef>
              <a:defRPr/>
            </a:pPr>
            <a:r>
              <a:rPr lang="en-US" sz="2800" i="1" dirty="0">
                <a:solidFill>
                  <a:schemeClr val="tx1">
                    <a:lumMod val="60000"/>
                    <a:lumOff val="40000"/>
                  </a:schemeClr>
                </a:solidFill>
              </a:rPr>
              <a:t>Sri </a:t>
            </a:r>
            <a:r>
              <a:rPr lang="en-US" sz="2800" i="1" dirty="0" err="1">
                <a:solidFill>
                  <a:schemeClr val="tx1">
                    <a:lumMod val="60000"/>
                    <a:lumOff val="40000"/>
                  </a:schemeClr>
                </a:solidFill>
              </a:rPr>
              <a:t>Aurobindo</a:t>
            </a:r>
            <a:endParaRPr lang="en-US" sz="2800" i="1" dirty="0">
              <a:solidFill>
                <a:schemeClr val="tx1">
                  <a:lumMod val="60000"/>
                  <a:lumOff val="40000"/>
                </a:schemeClr>
              </a:solidFill>
            </a:endParaRPr>
          </a:p>
        </p:txBody>
      </p:sp>
      <p:pic>
        <p:nvPicPr>
          <p:cNvPr id="31747" name="Picture 6" descr="http://t0.gstatic.com/images?q=tbn:ANd9GcRRiJGcygXM9ZPqa74mopEff6eSE0UzsOJGdQuJ2J-nA9xtkH65"/>
          <p:cNvPicPr>
            <a:picLocks noChangeAspect="1" noChangeArrowheads="1"/>
          </p:cNvPicPr>
          <p:nvPr/>
        </p:nvPicPr>
        <p:blipFill>
          <a:blip r:embed="rId2">
            <a:extLst>
              <a:ext uri="{28A0092B-C50C-407E-A947-70E740481C1C}">
                <a14:useLocalDpi xmlns:a14="http://schemas.microsoft.com/office/drawing/2010/main" val="0"/>
              </a:ext>
            </a:extLst>
          </a:blip>
          <a:srcRect l="6081"/>
          <a:stretch>
            <a:fillRect/>
          </a:stretch>
        </p:blipFill>
        <p:spPr bwMode="auto">
          <a:xfrm>
            <a:off x="6572251" y="455614"/>
            <a:ext cx="3660775" cy="59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381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3"/>
          <p:cNvSpPr txBox="1">
            <a:spLocks noChangeArrowheads="1"/>
          </p:cNvSpPr>
          <p:nvPr/>
        </p:nvSpPr>
        <p:spPr bwMode="auto">
          <a:xfrm>
            <a:off x="3968750" y="1770897"/>
            <a:ext cx="4311650" cy="800219"/>
          </a:xfrm>
          <a:prstGeom prst="rect">
            <a:avLst/>
          </a:prstGeom>
          <a:noFill/>
          <a:ln w="19050">
            <a:solidFill>
              <a:schemeClr val="tx1"/>
            </a:solidFill>
            <a:miter lim="800000"/>
            <a:headEnd/>
            <a:tailEnd/>
          </a:ln>
          <a:extLst>
            <a:ext uri="{909E8E84-426E-40dd-AFC4-6F175D3DCCD1}"/>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None/>
              <a:defRPr/>
            </a:pPr>
            <a:r>
              <a:rPr lang="en-US" sz="2200" b="1" dirty="0">
                <a:solidFill>
                  <a:schemeClr val="tx1">
                    <a:lumMod val="20000"/>
                    <a:lumOff val="80000"/>
                  </a:schemeClr>
                </a:solidFill>
                <a:latin typeface="Arial Narrow" panose="020B0606020202030204" pitchFamily="34" charset="0"/>
              </a:rPr>
              <a:t>Yoga Practices</a:t>
            </a:r>
          </a:p>
          <a:p>
            <a:pPr algn="ctr" eaLnBrk="1" fontAlgn="auto" hangingPunct="1">
              <a:lnSpc>
                <a:spcPct val="100000"/>
              </a:lnSpc>
              <a:spcBef>
                <a:spcPct val="0"/>
              </a:spcBef>
              <a:spcAft>
                <a:spcPts val="0"/>
              </a:spcAft>
              <a:buNone/>
              <a:defRPr/>
            </a:pPr>
            <a:r>
              <a:rPr lang="en-US" altLang="en-US" sz="2400" b="1" dirty="0">
                <a:solidFill>
                  <a:srgbClr val="FFFFE0"/>
                </a:solidFill>
                <a:latin typeface="Arial Narrow" panose="020B0606020202030204" pitchFamily="34" charset="0"/>
                <a:ea typeface="ＭＳ Ｐゴシック" panose="020B0600070205080204" pitchFamily="34" charset="-128"/>
              </a:rPr>
              <a:t> </a:t>
            </a:r>
            <a:r>
              <a:rPr lang="en-US" sz="2000" dirty="0">
                <a:solidFill>
                  <a:schemeClr val="tx1">
                    <a:lumMod val="20000"/>
                    <a:lumOff val="80000"/>
                  </a:schemeClr>
                </a:solidFill>
                <a:latin typeface="Arial Narrow" panose="020B0606020202030204" pitchFamily="34" charset="0"/>
              </a:rPr>
              <a:t>Postures, Breathing, Relaxation, Meditation</a:t>
            </a:r>
          </a:p>
        </p:txBody>
      </p:sp>
      <p:sp>
        <p:nvSpPr>
          <p:cNvPr id="107523" name="TextBox 36"/>
          <p:cNvSpPr txBox="1">
            <a:spLocks noChangeArrowheads="1"/>
          </p:cNvSpPr>
          <p:nvPr/>
        </p:nvSpPr>
        <p:spPr bwMode="auto">
          <a:xfrm>
            <a:off x="1952166" y="3340228"/>
            <a:ext cx="1828800" cy="1828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no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altLang="en-US" sz="2200" b="1" dirty="0">
                <a:solidFill>
                  <a:srgbClr val="FFFFE0"/>
                </a:solidFill>
                <a:latin typeface="Arial Narrow" panose="020B0606020202030204" pitchFamily="34" charset="0"/>
                <a:ea typeface="ＭＳ Ｐゴシック" panose="020B0600070205080204" pitchFamily="34" charset="-128"/>
              </a:rPr>
              <a:t>Fitness</a:t>
            </a:r>
          </a:p>
          <a:p>
            <a:pPr algn="ctr" eaLnBrk="1" hangingPunct="1">
              <a:spcBef>
                <a:spcPct val="0"/>
              </a:spcBef>
              <a:buFontTx/>
              <a:buNone/>
            </a:pPr>
            <a:r>
              <a:rPr lang="en-US" altLang="en-US" sz="500" b="1" dirty="0">
                <a:solidFill>
                  <a:srgbClr val="FFFFE0"/>
                </a:solidFill>
                <a:latin typeface="Arial Narrow" panose="020B0606020202030204" pitchFamily="34" charset="0"/>
                <a:ea typeface="ＭＳ Ｐゴシック" panose="020B0600070205080204" pitchFamily="34" charset="-128"/>
              </a:rPr>
              <a:t> </a:t>
            </a:r>
            <a:br>
              <a:rPr lang="en-US" altLang="en-US" sz="2400" b="1" dirty="0">
                <a:solidFill>
                  <a:srgbClr val="FFFFE0"/>
                </a:solidFill>
                <a:latin typeface="Arial Narrow" panose="020B0606020202030204" pitchFamily="34" charset="0"/>
                <a:ea typeface="ＭＳ Ｐゴシック" panose="020B0600070205080204" pitchFamily="34" charset="-128"/>
              </a:rPr>
            </a:br>
            <a:r>
              <a:rPr lang="en-US" altLang="en-US" sz="1600" dirty="0">
                <a:solidFill>
                  <a:srgbClr val="FFFFE0"/>
                </a:solidFill>
                <a:latin typeface="Arial Narrow" panose="020B0606020202030204" pitchFamily="34" charset="0"/>
                <a:ea typeface="ＭＳ Ｐゴシック" panose="020B0600070205080204" pitchFamily="34" charset="-128"/>
              </a:rPr>
              <a:t>↑Flexibility</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↑Strength</a:t>
            </a:r>
          </a:p>
          <a:p>
            <a:pPr algn="ctr" eaLnBrk="1" hangingPunct="1">
              <a:spcBef>
                <a:spcPct val="0"/>
              </a:spcBef>
              <a:buNone/>
            </a:pPr>
            <a:r>
              <a:rPr lang="en-US" altLang="en-US" sz="1600" dirty="0">
                <a:solidFill>
                  <a:srgbClr val="FFFFE0"/>
                </a:solidFill>
                <a:latin typeface="Arial Narrow" panose="020B0606020202030204" pitchFamily="34" charset="0"/>
                <a:ea typeface="ＭＳ Ｐゴシック" panose="020B0600070205080204" pitchFamily="34" charset="-128"/>
              </a:rPr>
              <a:t>↑Coordination/Balance </a:t>
            </a:r>
            <a:br>
              <a:rPr lang="en-US" altLang="en-US" sz="1600" dirty="0">
                <a:solidFill>
                  <a:srgbClr val="FFFFE0"/>
                </a:solidFill>
                <a:latin typeface="Arial Narrow" panose="020B0606020202030204" pitchFamily="34" charset="0"/>
                <a:ea typeface="ＭＳ Ｐゴシック" panose="020B0600070205080204" pitchFamily="34" charset="-128"/>
              </a:rPr>
            </a:br>
            <a:r>
              <a:rPr lang="en-US" altLang="en-US" sz="1600" dirty="0">
                <a:solidFill>
                  <a:srgbClr val="FFFFE0"/>
                </a:solidFill>
                <a:latin typeface="Arial Narrow" panose="020B0606020202030204" pitchFamily="34" charset="0"/>
                <a:ea typeface="ＭＳ Ｐゴシック" panose="020B0600070205080204" pitchFamily="34" charset="-128"/>
              </a:rPr>
              <a:t>↑Respiratory Function</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↑Self-Efficacy</a:t>
            </a:r>
          </a:p>
        </p:txBody>
      </p:sp>
      <p:sp>
        <p:nvSpPr>
          <p:cNvPr id="107525" name="TextBox 45"/>
          <p:cNvSpPr txBox="1">
            <a:spLocks noChangeArrowheads="1"/>
          </p:cNvSpPr>
          <p:nvPr/>
        </p:nvSpPr>
        <p:spPr bwMode="auto">
          <a:xfrm>
            <a:off x="4095730" y="3340228"/>
            <a:ext cx="1828800" cy="1828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no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altLang="en-US" sz="2200" b="1" dirty="0">
                <a:solidFill>
                  <a:srgbClr val="FFFFE0"/>
                </a:solidFill>
                <a:latin typeface="Arial Narrow" panose="020B0606020202030204" pitchFamily="34" charset="0"/>
                <a:ea typeface="ＭＳ Ｐゴシック" panose="020B0600070205080204" pitchFamily="34" charset="-128"/>
              </a:rPr>
              <a:t>Self-Regulation</a:t>
            </a:r>
          </a:p>
          <a:p>
            <a:pPr algn="ctr" eaLnBrk="1" hangingPunct="1">
              <a:spcBef>
                <a:spcPct val="0"/>
              </a:spcBef>
              <a:buNone/>
            </a:pPr>
            <a:r>
              <a:rPr lang="en-US" altLang="en-US" sz="800" b="1" dirty="0">
                <a:solidFill>
                  <a:srgbClr val="FFFFE0"/>
                </a:solidFill>
                <a:latin typeface="Arial Narrow" panose="020B0606020202030204" pitchFamily="34" charset="0"/>
                <a:ea typeface="ＭＳ Ｐゴシック" panose="020B0600070205080204" pitchFamily="34" charset="-128"/>
              </a:rPr>
              <a:t> </a:t>
            </a:r>
            <a:br>
              <a:rPr lang="en-US" altLang="en-US" sz="2000" b="1" dirty="0">
                <a:solidFill>
                  <a:srgbClr val="FFFFE0"/>
                </a:solidFill>
                <a:latin typeface="Arial Narrow" panose="020B0606020202030204" pitchFamily="34" charset="0"/>
                <a:ea typeface="ＭＳ Ｐゴシック" panose="020B0600070205080204" pitchFamily="34" charset="-128"/>
              </a:rPr>
            </a:br>
            <a:r>
              <a:rPr lang="en-US" altLang="en-US" sz="1600" dirty="0">
                <a:solidFill>
                  <a:srgbClr val="FFFFE0"/>
                </a:solidFill>
                <a:latin typeface="Arial Narrow" panose="020B0606020202030204" pitchFamily="34" charset="0"/>
                <a:ea typeface="ＭＳ Ｐゴシック" panose="020B0600070205080204" pitchFamily="34" charset="-128"/>
              </a:rPr>
              <a:t>↑Stress Regulation</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↑Emotion Regulation </a:t>
            </a:r>
            <a:br>
              <a:rPr lang="en-US" altLang="en-US" sz="1600" dirty="0">
                <a:solidFill>
                  <a:srgbClr val="FFFFE0"/>
                </a:solidFill>
                <a:latin typeface="Arial Narrow" panose="020B0606020202030204" pitchFamily="34" charset="0"/>
                <a:ea typeface="ＭＳ Ｐゴシック" panose="020B0600070205080204" pitchFamily="34" charset="-128"/>
              </a:rPr>
            </a:br>
            <a:r>
              <a:rPr lang="en-US" altLang="en-US" sz="1600" dirty="0">
                <a:solidFill>
                  <a:srgbClr val="FFFFE0"/>
                </a:solidFill>
                <a:latin typeface="Arial Narrow" panose="020B0606020202030204" pitchFamily="34" charset="0"/>
                <a:ea typeface="ＭＳ Ｐゴシック" panose="020B0600070205080204" pitchFamily="34" charset="-128"/>
              </a:rPr>
              <a:t>↑Resilience </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↑Equanimity</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↑Self-Efficacy</a:t>
            </a:r>
          </a:p>
        </p:txBody>
      </p:sp>
      <p:cxnSp>
        <p:nvCxnSpPr>
          <p:cNvPr id="26" name="Straight Arrow Connector 25"/>
          <p:cNvCxnSpPr/>
          <p:nvPr/>
        </p:nvCxnSpPr>
        <p:spPr>
          <a:xfrm flipH="1">
            <a:off x="3406212" y="2825045"/>
            <a:ext cx="452438" cy="336550"/>
          </a:xfrm>
          <a:prstGeom prst="straightConnector1">
            <a:avLst/>
          </a:prstGeom>
          <a:ln w="104775" cap="sq">
            <a:solidFill>
              <a:schemeClr val="tx1"/>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405729" y="2825045"/>
            <a:ext cx="450850" cy="336550"/>
          </a:xfrm>
          <a:prstGeom prst="straightConnector1">
            <a:avLst/>
          </a:prstGeom>
          <a:ln w="104775" cap="sq">
            <a:solidFill>
              <a:schemeClr val="tx1"/>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860284" y="4004200"/>
            <a:ext cx="237080" cy="0"/>
          </a:xfrm>
          <a:prstGeom prst="straightConnector1">
            <a:avLst/>
          </a:prstGeom>
          <a:ln w="104775" cap="sq">
            <a:solidFill>
              <a:schemeClr val="tx1"/>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107534" name="TextBox 45"/>
          <p:cNvSpPr txBox="1">
            <a:spLocks noChangeArrowheads="1"/>
          </p:cNvSpPr>
          <p:nvPr/>
        </p:nvSpPr>
        <p:spPr bwMode="auto">
          <a:xfrm>
            <a:off x="6247273" y="3340228"/>
            <a:ext cx="1828800" cy="1828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no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None/>
            </a:pPr>
            <a:r>
              <a:rPr lang="en-US" altLang="en-US" sz="2200" b="1" dirty="0">
                <a:solidFill>
                  <a:srgbClr val="FFFFE0"/>
                </a:solidFill>
                <a:latin typeface="Arial Narrow" panose="020B0606020202030204" pitchFamily="34" charset="0"/>
                <a:ea typeface="ＭＳ Ｐゴシック" panose="020B0600070205080204" pitchFamily="34" charset="-128"/>
              </a:rPr>
              <a:t>Awareness</a:t>
            </a:r>
          </a:p>
          <a:p>
            <a:pPr algn="ctr" eaLnBrk="1" hangingPunct="1">
              <a:spcBef>
                <a:spcPct val="0"/>
              </a:spcBef>
              <a:buNone/>
            </a:pPr>
            <a:r>
              <a:rPr lang="en-US" altLang="en-US" sz="2400" b="1" dirty="0">
                <a:solidFill>
                  <a:srgbClr val="FFFFE0"/>
                </a:solidFill>
                <a:latin typeface="Arial Narrow" panose="020B0606020202030204" pitchFamily="34" charset="0"/>
                <a:ea typeface="ＭＳ Ｐゴシック" panose="020B0600070205080204" pitchFamily="34" charset="-128"/>
              </a:rPr>
              <a:t> </a:t>
            </a:r>
            <a:r>
              <a:rPr lang="en-US" altLang="en-US" sz="1600" dirty="0">
                <a:solidFill>
                  <a:srgbClr val="FFFFE0"/>
                </a:solidFill>
                <a:latin typeface="Arial Narrow" panose="020B0606020202030204" pitchFamily="34" charset="0"/>
                <a:ea typeface="ＭＳ Ｐゴシック" panose="020B0600070205080204" pitchFamily="34" charset="-128"/>
              </a:rPr>
              <a:t>↑Attention</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↑Mindfulness</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↑Concentration</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↑Cognition</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↑Meta-cognition</a:t>
            </a:r>
          </a:p>
        </p:txBody>
      </p:sp>
      <p:cxnSp>
        <p:nvCxnSpPr>
          <p:cNvPr id="36" name="Straight Arrow Connector 35"/>
          <p:cNvCxnSpPr/>
          <p:nvPr/>
        </p:nvCxnSpPr>
        <p:spPr>
          <a:xfrm>
            <a:off x="5193563" y="2812345"/>
            <a:ext cx="0" cy="349250"/>
          </a:xfrm>
          <a:prstGeom prst="straightConnector1">
            <a:avLst/>
          </a:prstGeom>
          <a:ln w="104775" cap="sq">
            <a:solidFill>
              <a:schemeClr val="tx1"/>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792120" y="4519012"/>
            <a:ext cx="245509" cy="0"/>
          </a:xfrm>
          <a:prstGeom prst="straightConnector1">
            <a:avLst/>
          </a:prstGeom>
          <a:ln w="104775" cap="sq">
            <a:solidFill>
              <a:schemeClr val="tx1"/>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TextBox 45"/>
          <p:cNvSpPr txBox="1">
            <a:spLocks noChangeArrowheads="1"/>
          </p:cNvSpPr>
          <p:nvPr/>
        </p:nvSpPr>
        <p:spPr bwMode="auto">
          <a:xfrm>
            <a:off x="8405729" y="3340228"/>
            <a:ext cx="1828800" cy="1828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no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altLang="en-US" sz="2200" b="1" dirty="0">
                <a:solidFill>
                  <a:srgbClr val="FFFFE0"/>
                </a:solidFill>
                <a:latin typeface="Arial Narrow" panose="020B0606020202030204" pitchFamily="34" charset="0"/>
                <a:ea typeface="ＭＳ Ｐゴシック" panose="020B0600070205080204" pitchFamily="34" charset="-128"/>
              </a:rPr>
              <a:t>Spirituality</a:t>
            </a:r>
          </a:p>
          <a:p>
            <a:pPr algn="ctr" eaLnBrk="1" hangingPunct="1">
              <a:spcBef>
                <a:spcPct val="0"/>
              </a:spcBef>
              <a:buNone/>
            </a:pPr>
            <a:r>
              <a:rPr lang="en-US" altLang="en-US" sz="2400" b="1" dirty="0">
                <a:solidFill>
                  <a:srgbClr val="FFFFE0"/>
                </a:solidFill>
                <a:latin typeface="Arial Narrow" panose="020B0606020202030204" pitchFamily="34" charset="0"/>
                <a:ea typeface="ＭＳ Ｐゴシック" panose="020B0600070205080204" pitchFamily="34" charset="-128"/>
              </a:rPr>
              <a:t> </a:t>
            </a:r>
            <a:r>
              <a:rPr lang="en-US" altLang="en-US" sz="1600" dirty="0">
                <a:solidFill>
                  <a:srgbClr val="FFFFE0"/>
                </a:solidFill>
                <a:latin typeface="Arial Narrow" panose="020B0606020202030204" pitchFamily="34" charset="0"/>
                <a:ea typeface="ＭＳ Ｐゴシック" panose="020B0600070205080204" pitchFamily="34" charset="-128"/>
              </a:rPr>
              <a:t>↑Unitive State</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↑Transcendence</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↑Flow</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↑Transformation</a:t>
            </a:r>
          </a:p>
          <a:p>
            <a:pPr algn="ctr" eaLnBrk="1" hangingPunct="1">
              <a:spcBef>
                <a:spcPct val="0"/>
              </a:spcBef>
              <a:buFontTx/>
              <a:buNone/>
            </a:pPr>
            <a:r>
              <a:rPr lang="en-US" altLang="en-US" sz="1600" dirty="0">
                <a:solidFill>
                  <a:srgbClr val="FFFFE0"/>
                </a:solidFill>
                <a:latin typeface="Arial Narrow" panose="020B0606020202030204" pitchFamily="34" charset="0"/>
                <a:ea typeface="ＭＳ Ｐゴシック" panose="020B0600070205080204" pitchFamily="34" charset="-128"/>
              </a:rPr>
              <a:t>↑Life Meaning/Purpose</a:t>
            </a:r>
          </a:p>
        </p:txBody>
      </p:sp>
      <p:cxnSp>
        <p:nvCxnSpPr>
          <p:cNvPr id="23" name="Straight Arrow Connector 22"/>
          <p:cNvCxnSpPr/>
          <p:nvPr/>
        </p:nvCxnSpPr>
        <p:spPr>
          <a:xfrm>
            <a:off x="6940448" y="2812345"/>
            <a:ext cx="0" cy="349250"/>
          </a:xfrm>
          <a:prstGeom prst="straightConnector1">
            <a:avLst/>
          </a:prstGeom>
          <a:ln w="104775" cap="sq">
            <a:solidFill>
              <a:schemeClr val="tx1"/>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003712" y="4009119"/>
            <a:ext cx="237080" cy="0"/>
          </a:xfrm>
          <a:prstGeom prst="straightConnector1">
            <a:avLst/>
          </a:prstGeom>
          <a:ln w="104775" cap="sq">
            <a:solidFill>
              <a:schemeClr val="tx1"/>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935548" y="4523931"/>
            <a:ext cx="245509" cy="0"/>
          </a:xfrm>
          <a:prstGeom prst="straightConnector1">
            <a:avLst/>
          </a:prstGeom>
          <a:ln w="104775" cap="sq">
            <a:solidFill>
              <a:schemeClr val="tx1"/>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165071" y="4028786"/>
            <a:ext cx="237080" cy="0"/>
          </a:xfrm>
          <a:prstGeom prst="straightConnector1">
            <a:avLst/>
          </a:prstGeom>
          <a:ln w="104775" cap="sq">
            <a:solidFill>
              <a:schemeClr val="tx1"/>
            </a:solidFill>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8101101" y="4543598"/>
            <a:ext cx="245509" cy="0"/>
          </a:xfrm>
          <a:prstGeom prst="straightConnector1">
            <a:avLst/>
          </a:prstGeom>
          <a:ln w="104775" cap="sq">
            <a:solidFill>
              <a:schemeClr val="tx1"/>
            </a:solidFill>
            <a:beve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687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530475" y="1412875"/>
            <a:ext cx="7107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r>
              <a:rPr lang="en-US" altLang="en-US" b="1" dirty="0">
                <a:solidFill>
                  <a:srgbClr val="FFFF00"/>
                </a:solidFill>
                <a:latin typeface="Arial" panose="020B0604020202020204" pitchFamily="34" charset="0"/>
                <a:cs typeface="Arial" panose="020B0604020202020204" pitchFamily="34" charset="0"/>
              </a:rPr>
              <a:t>Temporal Changes in Yoga Practice</a:t>
            </a:r>
          </a:p>
        </p:txBody>
      </p:sp>
      <p:sp>
        <p:nvSpPr>
          <p:cNvPr id="45059" name="Text Box 3"/>
          <p:cNvSpPr txBox="1">
            <a:spLocks noChangeArrowheads="1"/>
          </p:cNvSpPr>
          <p:nvPr/>
        </p:nvSpPr>
        <p:spPr bwMode="auto">
          <a:xfrm>
            <a:off x="2163763" y="2649538"/>
            <a:ext cx="8412162" cy="2246312"/>
          </a:xfrm>
          <a:prstGeom prst="rect">
            <a:avLst/>
          </a:prstGeom>
          <a:noFill/>
          <a:ln w="9525">
            <a:noFill/>
            <a:miter lim="800000"/>
            <a:headEnd/>
            <a:tailEnd/>
          </a:ln>
        </p:spPr>
        <p:txBody>
          <a:bodyPr wrap="none">
            <a:spAutoFit/>
          </a:bodyPr>
          <a:lstStyle/>
          <a:p>
            <a:pPr eaLnBrk="1" hangingPunct="1">
              <a:buSzPct val="70000"/>
              <a:buFont typeface="Wingdings" pitchFamily="2" charset="2"/>
              <a:buChar char="l"/>
              <a:defRPr/>
            </a:pPr>
            <a:r>
              <a:rPr lang="en-US" sz="2800" dirty="0">
                <a:solidFill>
                  <a:schemeClr val="tx1">
                    <a:lumMod val="60000"/>
                    <a:lumOff val="40000"/>
                  </a:schemeClr>
                </a:solidFill>
                <a:latin typeface="Arial" charset="0"/>
                <a:cs typeface="Times New Roman" pitchFamily="18" charset="0"/>
              </a:rPr>
              <a:t> Arousal reduction, physical/mental well-being</a:t>
            </a:r>
          </a:p>
          <a:p>
            <a:pPr eaLnBrk="1" hangingPunct="1">
              <a:buSzPct val="70000"/>
              <a:buFont typeface="Wingdings" pitchFamily="2" charset="2"/>
              <a:buChar char="l"/>
              <a:defRPr/>
            </a:pPr>
            <a:endParaRPr lang="en-US" sz="2800" dirty="0">
              <a:solidFill>
                <a:schemeClr val="tx1">
                  <a:lumMod val="60000"/>
                  <a:lumOff val="40000"/>
                </a:schemeClr>
              </a:solidFill>
              <a:latin typeface="Arial" charset="0"/>
              <a:cs typeface="Times New Roman" pitchFamily="18" charset="0"/>
            </a:endParaRPr>
          </a:p>
          <a:p>
            <a:pPr eaLnBrk="1" hangingPunct="1">
              <a:buSzPct val="70000"/>
              <a:buFont typeface="Wingdings" pitchFamily="2" charset="2"/>
              <a:buChar char="l"/>
              <a:defRPr/>
            </a:pPr>
            <a:r>
              <a:rPr lang="en-US" sz="2800" dirty="0">
                <a:solidFill>
                  <a:schemeClr val="tx1">
                    <a:lumMod val="60000"/>
                    <a:lumOff val="40000"/>
                  </a:schemeClr>
                </a:solidFill>
                <a:latin typeface="Arial" charset="0"/>
                <a:cs typeface="Times New Roman" pitchFamily="18" charset="0"/>
              </a:rPr>
              <a:t> Mind/body awareness, resilience, self-regulation</a:t>
            </a:r>
          </a:p>
          <a:p>
            <a:pPr eaLnBrk="1" hangingPunct="1">
              <a:buSzPct val="70000"/>
              <a:buFont typeface="Wingdings" pitchFamily="2" charset="2"/>
              <a:buChar char="l"/>
              <a:defRPr/>
            </a:pPr>
            <a:endParaRPr lang="en-US" sz="2800" dirty="0">
              <a:solidFill>
                <a:schemeClr val="tx1">
                  <a:lumMod val="60000"/>
                  <a:lumOff val="40000"/>
                </a:schemeClr>
              </a:solidFill>
              <a:latin typeface="Arial" charset="0"/>
              <a:cs typeface="Times New Roman" pitchFamily="18" charset="0"/>
            </a:endParaRPr>
          </a:p>
          <a:p>
            <a:pPr eaLnBrk="1" hangingPunct="1">
              <a:buSzPct val="70000"/>
              <a:buFont typeface="Wingdings" pitchFamily="2" charset="2"/>
              <a:buChar char="l"/>
              <a:defRPr/>
            </a:pPr>
            <a:r>
              <a:rPr lang="en-US" sz="2800" dirty="0">
                <a:solidFill>
                  <a:schemeClr val="tx1">
                    <a:lumMod val="60000"/>
                    <a:lumOff val="40000"/>
                  </a:schemeClr>
                </a:solidFill>
                <a:latin typeface="Arial" charset="0"/>
                <a:cs typeface="Times New Roman" pitchFamily="18" charset="0"/>
              </a:rPr>
              <a:t> Psychological / philosophical transformation</a:t>
            </a:r>
            <a:endParaRPr lang="en-US" sz="2800" dirty="0">
              <a:solidFill>
                <a:schemeClr val="tx1">
                  <a:lumMod val="60000"/>
                  <a:lumOff val="40000"/>
                </a:schemeClr>
              </a:solidFill>
              <a:latin typeface="Arial" charset="0"/>
            </a:endParaRPr>
          </a:p>
        </p:txBody>
      </p:sp>
    </p:spTree>
    <p:extLst>
      <p:ext uri="{BB962C8B-B14F-4D97-AF65-F5344CB8AC3E}">
        <p14:creationId xmlns:p14="http://schemas.microsoft.com/office/powerpoint/2010/main" val="3485026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02A11E-00D8-4576-8A59-17B1BD121228}"/>
              </a:ext>
            </a:extLst>
          </p:cNvPr>
          <p:cNvSpPr txBox="1"/>
          <p:nvPr/>
        </p:nvSpPr>
        <p:spPr>
          <a:xfrm>
            <a:off x="2557628" y="2863970"/>
            <a:ext cx="7076745" cy="830997"/>
          </a:xfrm>
          <a:prstGeom prst="rect">
            <a:avLst/>
          </a:prstGeom>
          <a:noFill/>
        </p:spPr>
        <p:txBody>
          <a:bodyPr wrap="none" rtlCol="0">
            <a:spAutoFit/>
          </a:bodyPr>
          <a:lstStyle/>
          <a:p>
            <a:r>
              <a:rPr lang="en-US" sz="4800" b="1" dirty="0">
                <a:solidFill>
                  <a:schemeClr val="accent4">
                    <a:lumMod val="60000"/>
                    <a:lumOff val="40000"/>
                  </a:schemeClr>
                </a:solidFill>
              </a:rPr>
              <a:t>“Yoga changed my life”</a:t>
            </a:r>
          </a:p>
        </p:txBody>
      </p:sp>
    </p:spTree>
    <p:extLst>
      <p:ext uri="{BB962C8B-B14F-4D97-AF65-F5344CB8AC3E}">
        <p14:creationId xmlns:p14="http://schemas.microsoft.com/office/powerpoint/2010/main" val="1344635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 name="TextBox 1">
            <a:extLst>
              <a:ext uri="{FF2B5EF4-FFF2-40B4-BE49-F238E27FC236}">
                <a16:creationId xmlns:a16="http://schemas.microsoft.com/office/drawing/2014/main" id="{B9F88C2D-F69B-41E5-A23A-1008E88E063C}"/>
              </a:ext>
            </a:extLst>
          </p:cNvPr>
          <p:cNvSpPr txBox="1"/>
          <p:nvPr/>
        </p:nvSpPr>
        <p:spPr>
          <a:xfrm>
            <a:off x="2933047" y="2515169"/>
            <a:ext cx="6325907" cy="1569660"/>
          </a:xfrm>
          <a:prstGeom prst="rect">
            <a:avLst/>
          </a:prstGeom>
          <a:noFill/>
        </p:spPr>
        <p:txBody>
          <a:bodyPr wrap="square" rtlCol="0">
            <a:spAutoFit/>
          </a:bodyPr>
          <a:lstStyle/>
          <a:p>
            <a:pPr algn="ctr"/>
            <a:r>
              <a:rPr lang="en-US" sz="4800" b="1" dirty="0"/>
              <a:t>Research in Yoga and Spirituality</a:t>
            </a:r>
          </a:p>
        </p:txBody>
      </p:sp>
    </p:spTree>
    <p:extLst>
      <p:ext uri="{BB962C8B-B14F-4D97-AF65-F5344CB8AC3E}">
        <p14:creationId xmlns:p14="http://schemas.microsoft.com/office/powerpoint/2010/main" val="1729012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grpSp>
        <p:nvGrpSpPr>
          <p:cNvPr id="5" name="Group 4">
            <a:extLst>
              <a:ext uri="{FF2B5EF4-FFF2-40B4-BE49-F238E27FC236}">
                <a16:creationId xmlns:a16="http://schemas.microsoft.com/office/drawing/2014/main" id="{D69B98EE-146B-48C8-841F-173C1E503C5A}"/>
              </a:ext>
            </a:extLst>
          </p:cNvPr>
          <p:cNvGrpSpPr/>
          <p:nvPr/>
        </p:nvGrpSpPr>
        <p:grpSpPr>
          <a:xfrm>
            <a:off x="1901490" y="397610"/>
            <a:ext cx="8378323" cy="6106699"/>
            <a:chOff x="515511" y="613270"/>
            <a:chExt cx="7319343" cy="5703584"/>
          </a:xfrm>
        </p:grpSpPr>
        <p:pic>
          <p:nvPicPr>
            <p:cNvPr id="2" name="Picture 1">
              <a:extLst>
                <a:ext uri="{FF2B5EF4-FFF2-40B4-BE49-F238E27FC236}">
                  <a16:creationId xmlns:a16="http://schemas.microsoft.com/office/drawing/2014/main" id="{042B5138-E5C4-472D-A6A4-3F680D58AF81}"/>
                </a:ext>
              </a:extLst>
            </p:cNvPr>
            <p:cNvPicPr>
              <a:picLocks noChangeAspect="1"/>
            </p:cNvPicPr>
            <p:nvPr/>
          </p:nvPicPr>
          <p:blipFill>
            <a:blip r:embed="rId3"/>
            <a:stretch>
              <a:fillRect/>
            </a:stretch>
          </p:blipFill>
          <p:spPr>
            <a:xfrm>
              <a:off x="515512" y="1256473"/>
              <a:ext cx="7319341" cy="1205037"/>
            </a:xfrm>
            <a:prstGeom prst="rect">
              <a:avLst/>
            </a:prstGeom>
          </p:spPr>
        </p:pic>
        <p:pic>
          <p:nvPicPr>
            <p:cNvPr id="3" name="Picture 2">
              <a:extLst>
                <a:ext uri="{FF2B5EF4-FFF2-40B4-BE49-F238E27FC236}">
                  <a16:creationId xmlns:a16="http://schemas.microsoft.com/office/drawing/2014/main" id="{540651AD-CB73-487B-8D7C-967210D928E7}"/>
                </a:ext>
              </a:extLst>
            </p:cNvPr>
            <p:cNvPicPr>
              <a:picLocks noChangeAspect="1"/>
            </p:cNvPicPr>
            <p:nvPr/>
          </p:nvPicPr>
          <p:blipFill>
            <a:blip r:embed="rId4"/>
            <a:stretch>
              <a:fillRect/>
            </a:stretch>
          </p:blipFill>
          <p:spPr>
            <a:xfrm>
              <a:off x="515513" y="2461510"/>
              <a:ext cx="7319341" cy="3855344"/>
            </a:xfrm>
            <a:prstGeom prst="rect">
              <a:avLst/>
            </a:prstGeom>
          </p:spPr>
        </p:pic>
        <p:pic>
          <p:nvPicPr>
            <p:cNvPr id="4" name="Picture 3">
              <a:extLst>
                <a:ext uri="{FF2B5EF4-FFF2-40B4-BE49-F238E27FC236}">
                  <a16:creationId xmlns:a16="http://schemas.microsoft.com/office/drawing/2014/main" id="{29158E7F-930C-4AAE-A7AB-A5E5768CCF6E}"/>
                </a:ext>
              </a:extLst>
            </p:cNvPr>
            <p:cNvPicPr>
              <a:picLocks noChangeAspect="1"/>
            </p:cNvPicPr>
            <p:nvPr/>
          </p:nvPicPr>
          <p:blipFill>
            <a:blip r:embed="rId5"/>
            <a:stretch>
              <a:fillRect/>
            </a:stretch>
          </p:blipFill>
          <p:spPr>
            <a:xfrm>
              <a:off x="515511" y="613270"/>
              <a:ext cx="7319341" cy="643203"/>
            </a:xfrm>
            <a:prstGeom prst="rect">
              <a:avLst/>
            </a:prstGeom>
          </p:spPr>
        </p:pic>
      </p:grpSp>
      <p:sp>
        <p:nvSpPr>
          <p:cNvPr id="7" name="Rectangle 6">
            <a:extLst>
              <a:ext uri="{FF2B5EF4-FFF2-40B4-BE49-F238E27FC236}">
                <a16:creationId xmlns:a16="http://schemas.microsoft.com/office/drawing/2014/main" id="{862DC4AE-A8F4-4236-8674-4A5CAE287E68}"/>
              </a:ext>
            </a:extLst>
          </p:cNvPr>
          <p:cNvSpPr>
            <a:spLocks noChangeArrowheads="1"/>
          </p:cNvSpPr>
          <p:nvPr/>
        </p:nvSpPr>
        <p:spPr bwMode="auto">
          <a:xfrm>
            <a:off x="6171502" y="3842161"/>
            <a:ext cx="3514987" cy="910183"/>
          </a:xfrm>
          <a:prstGeom prst="rect">
            <a:avLst/>
          </a:prstGeom>
          <a:solidFill>
            <a:schemeClr val="accent1">
              <a:alpha val="25000"/>
            </a:schemeClr>
          </a:solidFill>
          <a:ln w="38100">
            <a:noFill/>
            <a:miter lim="800000"/>
            <a:headEnd/>
            <a:tailEnd/>
          </a:ln>
        </p:spPr>
        <p:txBody>
          <a:bodyPr wrap="none" anchor="ct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sz="2400">
              <a:latin typeface="Arial" panose="020B0604020202020204" pitchFamily="34" charset="0"/>
            </a:endParaRPr>
          </a:p>
        </p:txBody>
      </p:sp>
      <p:sp>
        <p:nvSpPr>
          <p:cNvPr id="8" name="Rectangle 7">
            <a:extLst>
              <a:ext uri="{FF2B5EF4-FFF2-40B4-BE49-F238E27FC236}">
                <a16:creationId xmlns:a16="http://schemas.microsoft.com/office/drawing/2014/main" id="{FD6401D2-66AD-442B-8074-F058548A4CBF}"/>
              </a:ext>
            </a:extLst>
          </p:cNvPr>
          <p:cNvSpPr>
            <a:spLocks noChangeArrowheads="1"/>
          </p:cNvSpPr>
          <p:nvPr/>
        </p:nvSpPr>
        <p:spPr bwMode="auto">
          <a:xfrm>
            <a:off x="6171501" y="4752344"/>
            <a:ext cx="1174460" cy="155216"/>
          </a:xfrm>
          <a:prstGeom prst="rect">
            <a:avLst/>
          </a:prstGeom>
          <a:solidFill>
            <a:schemeClr val="accent1">
              <a:alpha val="25000"/>
            </a:schemeClr>
          </a:solidFill>
          <a:ln w="38100">
            <a:noFill/>
            <a:miter lim="800000"/>
            <a:headEnd/>
            <a:tailEnd/>
          </a:ln>
        </p:spPr>
        <p:txBody>
          <a:bodyPr wrap="none" anchor="ct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sz="2400">
              <a:latin typeface="Arial" panose="020B0604020202020204" pitchFamily="34" charset="0"/>
            </a:endParaRPr>
          </a:p>
        </p:txBody>
      </p:sp>
    </p:spTree>
    <p:extLst>
      <p:ext uri="{BB962C8B-B14F-4D97-AF65-F5344CB8AC3E}">
        <p14:creationId xmlns:p14="http://schemas.microsoft.com/office/powerpoint/2010/main" val="2143424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FD0717-ED56-4043-A132-2A35EFE06687}"/>
              </a:ext>
            </a:extLst>
          </p:cNvPr>
          <p:cNvSpPr/>
          <p:nvPr/>
        </p:nvSpPr>
        <p:spPr>
          <a:xfrm>
            <a:off x="1910064" y="393770"/>
            <a:ext cx="8371872" cy="61076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F7BD226-74D6-4969-89BB-3B44C33E5C85}"/>
              </a:ext>
            </a:extLst>
          </p:cNvPr>
          <p:cNvGrpSpPr/>
          <p:nvPr/>
        </p:nvGrpSpPr>
        <p:grpSpPr>
          <a:xfrm>
            <a:off x="2409040" y="393769"/>
            <a:ext cx="7613009" cy="6107699"/>
            <a:chOff x="499313" y="495035"/>
            <a:chExt cx="7558144" cy="6467522"/>
          </a:xfrm>
        </p:grpSpPr>
        <p:pic>
          <p:nvPicPr>
            <p:cNvPr id="3" name="Picture 2">
              <a:extLst>
                <a:ext uri="{FF2B5EF4-FFF2-40B4-BE49-F238E27FC236}">
                  <a16:creationId xmlns:a16="http://schemas.microsoft.com/office/drawing/2014/main" id="{4B61F17B-E050-4553-82C1-8CC276362570}"/>
                </a:ext>
              </a:extLst>
            </p:cNvPr>
            <p:cNvPicPr>
              <a:picLocks noChangeAspect="1"/>
            </p:cNvPicPr>
            <p:nvPr/>
          </p:nvPicPr>
          <p:blipFill>
            <a:blip r:embed="rId2"/>
            <a:stretch>
              <a:fillRect/>
            </a:stretch>
          </p:blipFill>
          <p:spPr>
            <a:xfrm>
              <a:off x="499314" y="495035"/>
              <a:ext cx="7558143" cy="666755"/>
            </a:xfrm>
            <a:prstGeom prst="rect">
              <a:avLst/>
            </a:prstGeom>
          </p:spPr>
        </p:pic>
        <p:pic>
          <p:nvPicPr>
            <p:cNvPr id="5" name="Picture 4">
              <a:extLst>
                <a:ext uri="{FF2B5EF4-FFF2-40B4-BE49-F238E27FC236}">
                  <a16:creationId xmlns:a16="http://schemas.microsoft.com/office/drawing/2014/main" id="{DE549DC2-AB7A-4264-9A74-C43A2774BCEA}"/>
                </a:ext>
              </a:extLst>
            </p:cNvPr>
            <p:cNvPicPr>
              <a:picLocks noChangeAspect="1"/>
            </p:cNvPicPr>
            <p:nvPr/>
          </p:nvPicPr>
          <p:blipFill>
            <a:blip r:embed="rId3"/>
            <a:stretch>
              <a:fillRect/>
            </a:stretch>
          </p:blipFill>
          <p:spPr>
            <a:xfrm>
              <a:off x="499313" y="1161790"/>
              <a:ext cx="7558143" cy="3200423"/>
            </a:xfrm>
            <a:prstGeom prst="rect">
              <a:avLst/>
            </a:prstGeom>
          </p:spPr>
        </p:pic>
        <p:pic>
          <p:nvPicPr>
            <p:cNvPr id="7" name="Picture 6">
              <a:extLst>
                <a:ext uri="{FF2B5EF4-FFF2-40B4-BE49-F238E27FC236}">
                  <a16:creationId xmlns:a16="http://schemas.microsoft.com/office/drawing/2014/main" id="{80D577D4-3014-4BF5-AAD1-CF293312A0DC}"/>
                </a:ext>
              </a:extLst>
            </p:cNvPr>
            <p:cNvPicPr>
              <a:picLocks noChangeAspect="1"/>
            </p:cNvPicPr>
            <p:nvPr/>
          </p:nvPicPr>
          <p:blipFill>
            <a:blip r:embed="rId4"/>
            <a:stretch>
              <a:fillRect/>
            </a:stretch>
          </p:blipFill>
          <p:spPr>
            <a:xfrm>
              <a:off x="499314" y="4362213"/>
              <a:ext cx="7558143" cy="2600344"/>
            </a:xfrm>
            <a:prstGeom prst="rect">
              <a:avLst/>
            </a:prstGeom>
          </p:spPr>
        </p:pic>
        <p:pic>
          <p:nvPicPr>
            <p:cNvPr id="9" name="Picture 8">
              <a:extLst>
                <a:ext uri="{FF2B5EF4-FFF2-40B4-BE49-F238E27FC236}">
                  <a16:creationId xmlns:a16="http://schemas.microsoft.com/office/drawing/2014/main" id="{4442EC1C-8F76-4B0A-AA6C-6D829B803E77}"/>
                </a:ext>
              </a:extLst>
            </p:cNvPr>
            <p:cNvPicPr>
              <a:picLocks noChangeAspect="1"/>
            </p:cNvPicPr>
            <p:nvPr/>
          </p:nvPicPr>
          <p:blipFill>
            <a:blip r:embed="rId5"/>
            <a:stretch>
              <a:fillRect/>
            </a:stretch>
          </p:blipFill>
          <p:spPr>
            <a:xfrm>
              <a:off x="858751" y="2842964"/>
              <a:ext cx="1671650" cy="4119593"/>
            </a:xfrm>
            <a:prstGeom prst="rect">
              <a:avLst/>
            </a:prstGeom>
          </p:spPr>
        </p:pic>
      </p:grpSp>
      <p:sp>
        <p:nvSpPr>
          <p:cNvPr id="12" name="Rectangle 11">
            <a:extLst>
              <a:ext uri="{FF2B5EF4-FFF2-40B4-BE49-F238E27FC236}">
                <a16:creationId xmlns:a16="http://schemas.microsoft.com/office/drawing/2014/main" id="{D8A55D7B-ADB4-46B8-AE33-CE99287D2B47}"/>
              </a:ext>
            </a:extLst>
          </p:cNvPr>
          <p:cNvSpPr>
            <a:spLocks noChangeArrowheads="1"/>
          </p:cNvSpPr>
          <p:nvPr/>
        </p:nvSpPr>
        <p:spPr bwMode="auto">
          <a:xfrm>
            <a:off x="4623737" y="4246033"/>
            <a:ext cx="4865615" cy="673100"/>
          </a:xfrm>
          <a:prstGeom prst="rect">
            <a:avLst/>
          </a:prstGeom>
          <a:solidFill>
            <a:schemeClr val="accent1">
              <a:alpha val="25000"/>
            </a:schemeClr>
          </a:solidFill>
          <a:ln w="38100">
            <a:noFill/>
            <a:miter lim="800000"/>
            <a:headEnd/>
            <a:tailEnd/>
          </a:ln>
        </p:spPr>
        <p:txBody>
          <a:bodyPr wrap="none" anchor="ct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sz="2400">
              <a:latin typeface="Arial" panose="020B0604020202020204" pitchFamily="34" charset="0"/>
            </a:endParaRPr>
          </a:p>
        </p:txBody>
      </p:sp>
      <p:sp>
        <p:nvSpPr>
          <p:cNvPr id="13" name="Rectangle 12">
            <a:extLst>
              <a:ext uri="{FF2B5EF4-FFF2-40B4-BE49-F238E27FC236}">
                <a16:creationId xmlns:a16="http://schemas.microsoft.com/office/drawing/2014/main" id="{5C0621E7-E90F-4044-9D16-55B93C5788FE}"/>
              </a:ext>
            </a:extLst>
          </p:cNvPr>
          <p:cNvSpPr>
            <a:spLocks noChangeArrowheads="1"/>
          </p:cNvSpPr>
          <p:nvPr/>
        </p:nvSpPr>
        <p:spPr bwMode="auto">
          <a:xfrm>
            <a:off x="4623736" y="4919133"/>
            <a:ext cx="1434163" cy="152400"/>
          </a:xfrm>
          <a:prstGeom prst="rect">
            <a:avLst/>
          </a:prstGeom>
          <a:solidFill>
            <a:schemeClr val="accent1">
              <a:alpha val="25000"/>
            </a:schemeClr>
          </a:solidFill>
          <a:ln w="38100">
            <a:noFill/>
            <a:miter lim="800000"/>
            <a:headEnd/>
            <a:tailEnd/>
          </a:ln>
        </p:spPr>
        <p:txBody>
          <a:bodyPr wrap="none" anchor="ct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sz="2400">
              <a:latin typeface="Arial" panose="020B0604020202020204" pitchFamily="34" charset="0"/>
            </a:endParaRPr>
          </a:p>
        </p:txBody>
      </p:sp>
      <p:sp>
        <p:nvSpPr>
          <p:cNvPr id="2" name="Rectangle 1">
            <a:extLst>
              <a:ext uri="{FF2B5EF4-FFF2-40B4-BE49-F238E27FC236}">
                <a16:creationId xmlns:a16="http://schemas.microsoft.com/office/drawing/2014/main" id="{CF136B9A-2C64-B048-85E4-B7CB149BFE5B}"/>
              </a:ext>
            </a:extLst>
          </p:cNvPr>
          <p:cNvSpPr>
            <a:spLocks noChangeArrowheads="1"/>
          </p:cNvSpPr>
          <p:nvPr/>
        </p:nvSpPr>
        <p:spPr bwMode="auto">
          <a:xfrm>
            <a:off x="8669867" y="4093633"/>
            <a:ext cx="819485" cy="152400"/>
          </a:xfrm>
          <a:prstGeom prst="rect">
            <a:avLst/>
          </a:prstGeom>
          <a:solidFill>
            <a:schemeClr val="accent1">
              <a:alpha val="25000"/>
            </a:schemeClr>
          </a:solidFill>
          <a:ln w="38100">
            <a:noFill/>
            <a:miter lim="800000"/>
            <a:headEnd/>
            <a:tailEnd/>
          </a:ln>
        </p:spPr>
        <p:txBody>
          <a:bodyPr wrap="none" anchor="ct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sz="2400">
              <a:latin typeface="Arial" panose="020B0604020202020204" pitchFamily="34" charset="0"/>
            </a:endParaRPr>
          </a:p>
        </p:txBody>
      </p:sp>
    </p:spTree>
    <p:extLst>
      <p:ext uri="{BB962C8B-B14F-4D97-AF65-F5344CB8AC3E}">
        <p14:creationId xmlns:p14="http://schemas.microsoft.com/office/powerpoint/2010/main" val="1091829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19AB4-D91A-C566-E8D8-8558094B19AF}"/>
              </a:ext>
            </a:extLst>
          </p:cNvPr>
          <p:cNvPicPr>
            <a:picLocks noChangeAspect="1"/>
          </p:cNvPicPr>
          <p:nvPr/>
        </p:nvPicPr>
        <p:blipFill>
          <a:blip r:embed="rId2"/>
          <a:srcRect t="6293" b="1887"/>
          <a:stretch/>
        </p:blipFill>
        <p:spPr>
          <a:xfrm>
            <a:off x="1660234" y="402222"/>
            <a:ext cx="4399579" cy="6091738"/>
          </a:xfrm>
          <a:prstGeom prst="rect">
            <a:avLst/>
          </a:prstGeom>
        </p:spPr>
      </p:pic>
      <p:pic>
        <p:nvPicPr>
          <p:cNvPr id="5" name="Picture 4">
            <a:extLst>
              <a:ext uri="{FF2B5EF4-FFF2-40B4-BE49-F238E27FC236}">
                <a16:creationId xmlns:a16="http://schemas.microsoft.com/office/drawing/2014/main" id="{7516B42E-1120-E283-E19C-234D1E5A691F}"/>
              </a:ext>
            </a:extLst>
          </p:cNvPr>
          <p:cNvPicPr>
            <a:picLocks noChangeAspect="1"/>
          </p:cNvPicPr>
          <p:nvPr/>
        </p:nvPicPr>
        <p:blipFill>
          <a:blip r:embed="rId3"/>
          <a:stretch>
            <a:fillRect/>
          </a:stretch>
        </p:blipFill>
        <p:spPr>
          <a:xfrm>
            <a:off x="6132189" y="402222"/>
            <a:ext cx="4546625" cy="6091739"/>
          </a:xfrm>
          <a:prstGeom prst="rect">
            <a:avLst/>
          </a:prstGeom>
        </p:spPr>
      </p:pic>
    </p:spTree>
    <p:extLst>
      <p:ext uri="{BB962C8B-B14F-4D97-AF65-F5344CB8AC3E}">
        <p14:creationId xmlns:p14="http://schemas.microsoft.com/office/powerpoint/2010/main" val="3173700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1581204" y="512357"/>
            <a:ext cx="9001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altLang="en-US" b="1" dirty="0">
                <a:solidFill>
                  <a:srgbClr val="FFFF00"/>
                </a:solidFill>
                <a:latin typeface="Arial" panose="020B0604020202020204" pitchFamily="34" charset="0"/>
                <a:cs typeface="Arial" panose="020B0604020202020204" pitchFamily="34" charset="0"/>
              </a:rPr>
              <a:t>Mystical Experience in Yoga Practitioners</a:t>
            </a:r>
          </a:p>
        </p:txBody>
      </p:sp>
      <p:sp>
        <p:nvSpPr>
          <p:cNvPr id="142339" name="Text Box 3"/>
          <p:cNvSpPr txBox="1">
            <a:spLocks noChangeArrowheads="1"/>
          </p:cNvSpPr>
          <p:nvPr/>
        </p:nvSpPr>
        <p:spPr bwMode="auto">
          <a:xfrm>
            <a:off x="2149178" y="5884407"/>
            <a:ext cx="81073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altLang="en-US" sz="1600" dirty="0">
                <a:latin typeface="Arial" panose="020B0604020202020204" pitchFamily="34" charset="0"/>
                <a:cs typeface="Arial" panose="020B0604020202020204" pitchFamily="34" charset="0"/>
              </a:rPr>
              <a:t>From:</a:t>
            </a:r>
            <a:r>
              <a:rPr lang="en-US" altLang="en-US" sz="1600" i="1" dirty="0">
                <a:latin typeface="Arial" panose="020B0604020202020204" pitchFamily="34" charset="0"/>
                <a:cs typeface="Arial" panose="020B0604020202020204" pitchFamily="34" charset="0"/>
              </a:rPr>
              <a:t> Intense personal experiences: Subjective effects, interpretations, and after-effects, Wilson SR, Spencer RC, Journal of Clinical Psychology 46:565-573, 1990.</a:t>
            </a:r>
            <a:endParaRPr lang="en-US" altLang="en-US" sz="1600" dirty="0">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nvGraphicFramePr>
        <p:xfrm>
          <a:off x="2149178" y="1392574"/>
          <a:ext cx="7865582" cy="4127383"/>
        </p:xfrm>
        <a:graphic>
          <a:graphicData uri="http://schemas.openxmlformats.org/presentationml/2006/ole">
            <mc:AlternateContent xmlns:mc="http://schemas.openxmlformats.org/markup-compatibility/2006">
              <mc:Choice xmlns:v="urn:schemas-microsoft-com:vml" Requires="v">
                <p:oleObj r:id="rId3" imgW="9352800" imgH="4907880" progId="">
                  <p:embed/>
                </p:oleObj>
              </mc:Choice>
              <mc:Fallback>
                <p:oleObj r:id="rId3" imgW="9352800" imgH="4907880" progId="">
                  <p:embed/>
                  <p:pic>
                    <p:nvPicPr>
                      <p:cNvPr id="3" name="Object 2"/>
                      <p:cNvPicPr/>
                      <p:nvPr/>
                    </p:nvPicPr>
                    <p:blipFill>
                      <a:blip r:embed="rId4"/>
                      <a:stretch>
                        <a:fillRect/>
                      </a:stretch>
                    </p:blipFill>
                    <p:spPr>
                      <a:xfrm>
                        <a:off x="2149178" y="1392574"/>
                        <a:ext cx="7865582" cy="4127383"/>
                      </a:xfrm>
                      <a:prstGeom prst="rect">
                        <a:avLst/>
                      </a:prstGeom>
                    </p:spPr>
                  </p:pic>
                </p:oleObj>
              </mc:Fallback>
            </mc:AlternateContent>
          </a:graphicData>
        </a:graphic>
      </p:graphicFrame>
    </p:spTree>
    <p:extLst>
      <p:ext uri="{BB962C8B-B14F-4D97-AF65-F5344CB8AC3E}">
        <p14:creationId xmlns:p14="http://schemas.microsoft.com/office/powerpoint/2010/main" val="3145046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C7BAC-16FA-4434-B34D-DB08E3332D8F}"/>
              </a:ext>
            </a:extLst>
          </p:cNvPr>
          <p:cNvSpPr/>
          <p:nvPr/>
        </p:nvSpPr>
        <p:spPr>
          <a:xfrm>
            <a:off x="2619764" y="6112268"/>
            <a:ext cx="7530652" cy="338554"/>
          </a:xfrm>
          <a:prstGeom prst="rect">
            <a:avLst/>
          </a:prstGeom>
        </p:spPr>
        <p:txBody>
          <a:bodyPr wrap="square">
            <a:spAutoFit/>
          </a:bodyPr>
          <a:lstStyle/>
          <a:p>
            <a:r>
              <a:rPr lang="en-US" sz="1600" i="1" dirty="0">
                <a:hlinkClick r:id="rId3"/>
              </a:rPr>
              <a:t>https://www.ncbi.nlm.nih.gov/pmc/articles/PMC3410203/?report=printable</a:t>
            </a:r>
            <a:endParaRPr lang="en-US" sz="1600" i="1" dirty="0"/>
          </a:p>
        </p:txBody>
      </p:sp>
      <p:sp>
        <p:nvSpPr>
          <p:cNvPr id="4" name="Rectangle 3">
            <a:extLst>
              <a:ext uri="{FF2B5EF4-FFF2-40B4-BE49-F238E27FC236}">
                <a16:creationId xmlns:a16="http://schemas.microsoft.com/office/drawing/2014/main" id="{5E76AB62-24A5-4FEB-903A-0B94E73951D0}"/>
              </a:ext>
            </a:extLst>
          </p:cNvPr>
          <p:cNvSpPr/>
          <p:nvPr/>
        </p:nvSpPr>
        <p:spPr>
          <a:xfrm>
            <a:off x="1668032" y="434036"/>
            <a:ext cx="8497113" cy="584775"/>
          </a:xfrm>
          <a:prstGeom prst="rect">
            <a:avLst/>
          </a:prstGeom>
        </p:spPr>
        <p:txBody>
          <a:bodyPr wrap="square">
            <a:spAutoFit/>
          </a:bodyPr>
          <a:lstStyle/>
          <a:p>
            <a:pPr algn="ctr" eaLnBrk="1" hangingPunct="1"/>
            <a:r>
              <a:rPr lang="en-US" sz="3200" b="1" dirty="0">
                <a:solidFill>
                  <a:srgbClr val="FFFF00"/>
                </a:solidFill>
              </a:rPr>
              <a:t>Spirituality as a Perceived Benefit of Yoga</a:t>
            </a:r>
          </a:p>
        </p:txBody>
      </p:sp>
      <p:sp>
        <p:nvSpPr>
          <p:cNvPr id="9" name="Text Box 4">
            <a:extLst>
              <a:ext uri="{FF2B5EF4-FFF2-40B4-BE49-F238E27FC236}">
                <a16:creationId xmlns:a16="http://schemas.microsoft.com/office/drawing/2014/main" id="{5C5C5213-3B48-4EFF-B669-110C41786C0F}"/>
              </a:ext>
            </a:extLst>
          </p:cNvPr>
          <p:cNvSpPr txBox="1">
            <a:spLocks noChangeArrowheads="1"/>
          </p:cNvSpPr>
          <p:nvPr/>
        </p:nvSpPr>
        <p:spPr bwMode="auto">
          <a:xfrm>
            <a:off x="668998" y="5810620"/>
            <a:ext cx="111039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altLang="en-US" sz="1600" dirty="0">
                <a:latin typeface="Arial Narrow" panose="020B0606020202030204" pitchFamily="34" charset="0"/>
              </a:rPr>
              <a:t>From:</a:t>
            </a:r>
            <a:r>
              <a:rPr lang="en-US" altLang="en-US" sz="1600" i="1" dirty="0">
                <a:latin typeface="Arial Narrow" panose="020B0606020202030204" pitchFamily="34" charset="0"/>
              </a:rPr>
              <a:t> </a:t>
            </a:r>
            <a:r>
              <a:rPr lang="en-US" altLang="en-US" sz="1600" i="1" dirty="0">
                <a:latin typeface="Arial Narrow" panose="020B0606020202030204" pitchFamily="34" charset="0"/>
                <a:cs typeface="Times New Roman" panose="02020603050405020304" pitchFamily="18" charset="0"/>
              </a:rPr>
              <a:t>Yoga in Australia: Results of a national survey. Penman S, Cohen M, Stevens P, Jackson S, International Journal of Yoga 5:92-101, 2012.</a:t>
            </a:r>
          </a:p>
        </p:txBody>
      </p:sp>
      <p:pic>
        <p:nvPicPr>
          <p:cNvPr id="3" name="Picture 2">
            <a:extLst>
              <a:ext uri="{FF2B5EF4-FFF2-40B4-BE49-F238E27FC236}">
                <a16:creationId xmlns:a16="http://schemas.microsoft.com/office/drawing/2014/main" id="{59A9AFAB-9DDB-4DE1-9293-AC2B5981A356}"/>
              </a:ext>
            </a:extLst>
          </p:cNvPr>
          <p:cNvPicPr>
            <a:picLocks noChangeAspect="1"/>
          </p:cNvPicPr>
          <p:nvPr/>
        </p:nvPicPr>
        <p:blipFill>
          <a:blip r:embed="rId4"/>
          <a:stretch>
            <a:fillRect/>
          </a:stretch>
        </p:blipFill>
        <p:spPr>
          <a:xfrm>
            <a:off x="2408312" y="1146630"/>
            <a:ext cx="7016555" cy="4624006"/>
          </a:xfrm>
          <a:prstGeom prst="rect">
            <a:avLst/>
          </a:prstGeom>
        </p:spPr>
      </p:pic>
    </p:spTree>
    <p:extLst>
      <p:ext uri="{BB962C8B-B14F-4D97-AF65-F5344CB8AC3E}">
        <p14:creationId xmlns:p14="http://schemas.microsoft.com/office/powerpoint/2010/main" val="142863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9B4C-282F-12A5-86E6-7992D86E1127}"/>
            </a:ext>
          </a:extLst>
        </p:cNvPr>
        <p:cNvGrpSpPr/>
        <p:nvPr/>
      </p:nvGrpSpPr>
      <p:grpSpPr>
        <a:xfrm>
          <a:off x="0" y="0"/>
          <a:ext cx="0" cy="0"/>
          <a:chOff x="0" y="0"/>
          <a:chExt cx="0" cy="0"/>
        </a:xfrm>
      </p:grpSpPr>
      <p:sp>
        <p:nvSpPr>
          <p:cNvPr id="116738" name="Rectangle 2">
            <a:extLst>
              <a:ext uri="{FF2B5EF4-FFF2-40B4-BE49-F238E27FC236}">
                <a16:creationId xmlns:a16="http://schemas.microsoft.com/office/drawing/2014/main" id="{DCE90140-5236-E5C2-FE65-B4AE562204CA}"/>
              </a:ext>
            </a:extLst>
          </p:cNvPr>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 name="TextBox 1">
            <a:extLst>
              <a:ext uri="{FF2B5EF4-FFF2-40B4-BE49-F238E27FC236}">
                <a16:creationId xmlns:a16="http://schemas.microsoft.com/office/drawing/2014/main" id="{460E7153-9DFF-EE5A-F9B7-AE3D8B4FB6AD}"/>
              </a:ext>
            </a:extLst>
          </p:cNvPr>
          <p:cNvSpPr txBox="1"/>
          <p:nvPr/>
        </p:nvSpPr>
        <p:spPr>
          <a:xfrm>
            <a:off x="3837126" y="1852559"/>
            <a:ext cx="4517748" cy="3046988"/>
          </a:xfrm>
          <a:prstGeom prst="rect">
            <a:avLst/>
          </a:prstGeom>
          <a:noFill/>
        </p:spPr>
        <p:txBody>
          <a:bodyPr wrap="square" rtlCol="0">
            <a:spAutoFit/>
          </a:bodyPr>
          <a:lstStyle/>
          <a:p>
            <a:pPr algn="ctr"/>
            <a:r>
              <a:rPr lang="en-US" sz="4800" b="1" dirty="0"/>
              <a:t>Spirituality and it’s Relevance for Health Care</a:t>
            </a:r>
          </a:p>
        </p:txBody>
      </p:sp>
    </p:spTree>
    <p:extLst>
      <p:ext uri="{BB962C8B-B14F-4D97-AF65-F5344CB8AC3E}">
        <p14:creationId xmlns:p14="http://schemas.microsoft.com/office/powerpoint/2010/main" val="1808119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2076451" y="668338"/>
            <a:ext cx="8043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b="1" dirty="0">
                <a:solidFill>
                  <a:srgbClr val="FFFF00"/>
                </a:solidFill>
                <a:latin typeface="Arial" panose="020B0604020202020204" pitchFamily="34" charset="0"/>
              </a:rPr>
              <a:t>Transcendence in Yoga Practitioners</a:t>
            </a:r>
          </a:p>
        </p:txBody>
      </p:sp>
      <p:sp>
        <p:nvSpPr>
          <p:cNvPr id="148483" name="Text Box 4"/>
          <p:cNvSpPr txBox="1">
            <a:spLocks noChangeArrowheads="1"/>
          </p:cNvSpPr>
          <p:nvPr/>
        </p:nvSpPr>
        <p:spPr bwMode="auto">
          <a:xfrm>
            <a:off x="1746249" y="5885150"/>
            <a:ext cx="89513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sz="1600" dirty="0">
                <a:latin typeface="Arial" panose="020B0604020202020204" pitchFamily="34" charset="0"/>
              </a:rPr>
              <a:t>From:</a:t>
            </a:r>
            <a:r>
              <a:rPr lang="en-US" sz="1600" i="1" dirty="0">
                <a:latin typeface="Arial" panose="020B0604020202020204" pitchFamily="34" charset="0"/>
              </a:rPr>
              <a:t> </a:t>
            </a:r>
            <a:r>
              <a:rPr lang="en-US" sz="1600" i="1" dirty="0">
                <a:latin typeface="Arial" panose="020B0604020202020204" pitchFamily="34" charset="0"/>
                <a:cs typeface="Times New Roman" panose="02020603050405020304" pitchFamily="18" charset="0"/>
              </a:rPr>
              <a:t>Yoga experience as a predictor of psychological wellness in women over 45 years, </a:t>
            </a:r>
            <a:r>
              <a:rPr lang="en-US" sz="1600" i="1" dirty="0" err="1">
                <a:latin typeface="Arial" panose="020B0604020202020204" pitchFamily="34" charset="0"/>
                <a:cs typeface="Times New Roman" panose="02020603050405020304" pitchFamily="18" charset="0"/>
              </a:rPr>
              <a:t>Moliver</a:t>
            </a:r>
            <a:r>
              <a:rPr lang="en-US" sz="1600" i="1" dirty="0">
                <a:latin typeface="Arial" panose="020B0604020202020204" pitchFamily="34" charset="0"/>
                <a:cs typeface="Times New Roman" panose="02020603050405020304" pitchFamily="18" charset="0"/>
              </a:rPr>
              <a:t> N, Mika E, Chartrand M, Haussmann R, Khalsa S, International Journal of Yoga, 6:11-9, 2013.</a:t>
            </a:r>
          </a:p>
        </p:txBody>
      </p:sp>
      <p:pic>
        <p:nvPicPr>
          <p:cNvPr id="1484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829" y="1463950"/>
            <a:ext cx="8914342" cy="427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BB39EF52-6AE0-92AA-7437-EAF3CCCEEE47}"/>
              </a:ext>
            </a:extLst>
          </p:cNvPr>
          <p:cNvSpPr>
            <a:spLocks noChangeArrowheads="1"/>
          </p:cNvSpPr>
          <p:nvPr/>
        </p:nvSpPr>
        <p:spPr bwMode="auto">
          <a:xfrm>
            <a:off x="1607292" y="4131733"/>
            <a:ext cx="8945879" cy="397935"/>
          </a:xfrm>
          <a:prstGeom prst="rect">
            <a:avLst/>
          </a:prstGeom>
          <a:solidFill>
            <a:schemeClr val="accent1">
              <a:alpha val="25000"/>
            </a:schemeClr>
          </a:solidFill>
          <a:ln w="38100">
            <a:noFill/>
            <a:miter lim="800000"/>
            <a:headEnd/>
            <a:tailEnd/>
          </a:ln>
        </p:spPr>
        <p:txBody>
          <a:bodyPr wrap="none" anchor="ct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sz="2400">
              <a:latin typeface="Arial" panose="020B0604020202020204" pitchFamily="34" charset="0"/>
            </a:endParaRPr>
          </a:p>
        </p:txBody>
      </p:sp>
    </p:spTree>
    <p:extLst>
      <p:ext uri="{BB962C8B-B14F-4D97-AF65-F5344CB8AC3E}">
        <p14:creationId xmlns:p14="http://schemas.microsoft.com/office/powerpoint/2010/main" val="3446270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1294614" y="689141"/>
            <a:ext cx="96418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b="1" dirty="0">
                <a:solidFill>
                  <a:srgbClr val="FFFF00"/>
                </a:solidFill>
                <a:latin typeface="Arial" panose="020B0604020202020204" pitchFamily="34" charset="0"/>
                <a:cs typeface="Arial" panose="020B0604020202020204" pitchFamily="34" charset="0"/>
              </a:rPr>
              <a:t>Self-transcendence in Yoga Practitioners</a:t>
            </a:r>
          </a:p>
        </p:txBody>
      </p:sp>
      <p:sp>
        <p:nvSpPr>
          <p:cNvPr id="150531" name="Text Box 3"/>
          <p:cNvSpPr txBox="1">
            <a:spLocks noChangeArrowheads="1"/>
          </p:cNvSpPr>
          <p:nvPr/>
        </p:nvSpPr>
        <p:spPr bwMode="auto">
          <a:xfrm>
            <a:off x="1255521" y="5525469"/>
            <a:ext cx="104242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sz="1600" dirty="0">
                <a:latin typeface="Arial" panose="020B0604020202020204" pitchFamily="34" charset="0"/>
                <a:cs typeface="Arial" panose="020B0604020202020204" pitchFamily="34" charset="0"/>
              </a:rPr>
              <a:t>From:</a:t>
            </a:r>
            <a:r>
              <a:rPr lang="en-US" sz="1600" i="1" dirty="0">
                <a:latin typeface="Arial" panose="020B0604020202020204" pitchFamily="34" charset="0"/>
                <a:cs typeface="Arial" panose="020B0604020202020204" pitchFamily="34" charset="0"/>
              </a:rPr>
              <a:t> Processing of proprioceptive and vestibular body signals and self-transcendence in </a:t>
            </a:r>
            <a:r>
              <a:rPr lang="en-US" sz="1600" i="1" dirty="0" err="1">
                <a:latin typeface="Arial" panose="020B0604020202020204" pitchFamily="34" charset="0"/>
                <a:cs typeface="Arial" panose="020B0604020202020204" pitchFamily="34" charset="0"/>
              </a:rPr>
              <a:t>Ashtanga</a:t>
            </a:r>
            <a:r>
              <a:rPr lang="en-US" sz="1600" i="1" dirty="0">
                <a:latin typeface="Arial" panose="020B0604020202020204" pitchFamily="34" charset="0"/>
                <a:cs typeface="Arial" panose="020B0604020202020204" pitchFamily="34" charset="0"/>
              </a:rPr>
              <a:t> yoga practitioners, Fiori F, David N, </a:t>
            </a:r>
            <a:r>
              <a:rPr lang="en-US" sz="1600" i="1" dirty="0" err="1">
                <a:latin typeface="Arial" panose="020B0604020202020204" pitchFamily="34" charset="0"/>
                <a:cs typeface="Arial" panose="020B0604020202020204" pitchFamily="34" charset="0"/>
              </a:rPr>
              <a:t>Aglioti</a:t>
            </a:r>
            <a:r>
              <a:rPr lang="en-US" sz="1600" i="1" dirty="0">
                <a:latin typeface="Arial" panose="020B0604020202020204" pitchFamily="34" charset="0"/>
                <a:cs typeface="Arial" panose="020B0604020202020204" pitchFamily="34" charset="0"/>
              </a:rPr>
              <a:t> SM, Frontiers in Human Neuroscience, 8:734, 2014.</a:t>
            </a:r>
            <a:endParaRPr lang="en-US" sz="1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51000" y="1485956"/>
            <a:ext cx="4364605" cy="3834223"/>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183232978"/>
              </p:ext>
            </p:extLst>
          </p:nvPr>
        </p:nvGraphicFramePr>
        <p:xfrm>
          <a:off x="6176395" y="1485955"/>
          <a:ext cx="4451720" cy="3834223"/>
        </p:xfrm>
        <a:graphic>
          <a:graphicData uri="http://schemas.openxmlformats.org/presentationml/2006/ole">
            <mc:AlternateContent xmlns:mc="http://schemas.openxmlformats.org/markup-compatibility/2006">
              <mc:Choice xmlns:v="urn:schemas-microsoft-com:vml" Requires="v">
                <p:oleObj r:id="rId4" imgW="3444120" imgH="2967480" progId="">
                  <p:embed/>
                </p:oleObj>
              </mc:Choice>
              <mc:Fallback>
                <p:oleObj r:id="rId4" imgW="3444120" imgH="2967480" progId="">
                  <p:embed/>
                  <p:pic>
                    <p:nvPicPr>
                      <p:cNvPr id="5" name="Object 4"/>
                      <p:cNvPicPr/>
                      <p:nvPr/>
                    </p:nvPicPr>
                    <p:blipFill>
                      <a:blip r:embed="rId5"/>
                      <a:stretch>
                        <a:fillRect/>
                      </a:stretch>
                    </p:blipFill>
                    <p:spPr>
                      <a:xfrm>
                        <a:off x="6176395" y="1485955"/>
                        <a:ext cx="4451720" cy="3834223"/>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4E5092A1-94C2-440F-B03B-E24364A1898A}"/>
              </a:ext>
            </a:extLst>
          </p:cNvPr>
          <p:cNvSpPr/>
          <p:nvPr/>
        </p:nvSpPr>
        <p:spPr>
          <a:xfrm>
            <a:off x="4679430" y="5108140"/>
            <a:ext cx="741872" cy="1716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DB5164-A950-4DB2-A550-A1157CBFBEBE}"/>
              </a:ext>
            </a:extLst>
          </p:cNvPr>
          <p:cNvSpPr/>
          <p:nvPr/>
        </p:nvSpPr>
        <p:spPr>
          <a:xfrm>
            <a:off x="2559171" y="4351707"/>
            <a:ext cx="2924355" cy="1716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B4A50-1EA9-4403-9808-F0AB9A68C9B4}"/>
              </a:ext>
            </a:extLst>
          </p:cNvPr>
          <p:cNvSpPr/>
          <p:nvPr/>
        </p:nvSpPr>
        <p:spPr>
          <a:xfrm>
            <a:off x="3180272" y="6110244"/>
            <a:ext cx="6487065" cy="338554"/>
          </a:xfrm>
          <a:prstGeom prst="rect">
            <a:avLst/>
          </a:prstGeom>
        </p:spPr>
        <p:txBody>
          <a:bodyPr wrap="square">
            <a:spAutoFit/>
          </a:bodyPr>
          <a:lstStyle/>
          <a:p>
            <a:r>
              <a:rPr lang="en-US" sz="1600" i="1" dirty="0">
                <a:hlinkClick r:id="rId6"/>
              </a:rPr>
              <a:t>https://www.frontiersin.org/articles/10.3389/fnhum.2014.00734/full</a:t>
            </a:r>
            <a:endParaRPr lang="en-US" sz="1600" i="1" dirty="0"/>
          </a:p>
        </p:txBody>
      </p:sp>
    </p:spTree>
    <p:extLst>
      <p:ext uri="{BB962C8B-B14F-4D97-AF65-F5344CB8AC3E}">
        <p14:creationId xmlns:p14="http://schemas.microsoft.com/office/powerpoint/2010/main" val="1250370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Text Box 5"/>
          <p:cNvSpPr txBox="1">
            <a:spLocks noChangeArrowheads="1"/>
          </p:cNvSpPr>
          <p:nvPr/>
        </p:nvSpPr>
        <p:spPr bwMode="auto">
          <a:xfrm>
            <a:off x="2646362" y="432936"/>
            <a:ext cx="6877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b="1" dirty="0">
                <a:solidFill>
                  <a:srgbClr val="FFFF00"/>
                </a:solidFill>
                <a:latin typeface="Arial" panose="020B0604020202020204" pitchFamily="34" charset="0"/>
              </a:rPr>
              <a:t>Spirituality in Yoga Practitioners</a:t>
            </a:r>
          </a:p>
        </p:txBody>
      </p:sp>
      <p:sp>
        <p:nvSpPr>
          <p:cNvPr id="4" name="Text Box 3"/>
          <p:cNvSpPr txBox="1">
            <a:spLocks noChangeArrowheads="1"/>
          </p:cNvSpPr>
          <p:nvPr/>
        </p:nvSpPr>
        <p:spPr bwMode="auto">
          <a:xfrm>
            <a:off x="1912296" y="5845307"/>
            <a:ext cx="87557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sz="1600" dirty="0">
                <a:latin typeface="Arial" panose="020B0604020202020204" pitchFamily="34" charset="0"/>
                <a:cs typeface="Arial" panose="020B0604020202020204" pitchFamily="34" charset="0"/>
              </a:rPr>
              <a:t>From:</a:t>
            </a:r>
            <a:r>
              <a:rPr lang="en-US" sz="1600" i="1" dirty="0">
                <a:latin typeface="Arial" panose="020B0604020202020204" pitchFamily="34" charset="0"/>
                <a:cs typeface="Arial" panose="020B0604020202020204" pitchFamily="34" charset="0"/>
              </a:rPr>
              <a:t> The relationship between yoga involvement, mindfulness &amp; psychological well-being, </a:t>
            </a:r>
            <a:r>
              <a:rPr lang="en-US" sz="1600" i="1" dirty="0" err="1">
                <a:latin typeface="Arial" panose="020B0604020202020204" pitchFamily="34" charset="0"/>
                <a:cs typeface="Arial" panose="020B0604020202020204" pitchFamily="34" charset="0"/>
              </a:rPr>
              <a:t>Gaiswinkler</a:t>
            </a:r>
            <a:r>
              <a:rPr lang="en-US" sz="1600" i="1" dirty="0">
                <a:latin typeface="Arial" panose="020B0604020202020204" pitchFamily="34" charset="0"/>
                <a:cs typeface="Arial" panose="020B0604020202020204" pitchFamily="34" charset="0"/>
              </a:rPr>
              <a:t> L, </a:t>
            </a:r>
            <a:r>
              <a:rPr lang="en-US" sz="1600" i="1" dirty="0" err="1">
                <a:latin typeface="Arial" panose="020B0604020202020204" pitchFamily="34" charset="0"/>
                <a:cs typeface="Arial" panose="020B0604020202020204" pitchFamily="34" charset="0"/>
              </a:rPr>
              <a:t>Unterrainer</a:t>
            </a:r>
            <a:r>
              <a:rPr lang="en-US" sz="1600" i="1" dirty="0">
                <a:latin typeface="Arial" panose="020B0604020202020204" pitchFamily="34" charset="0"/>
                <a:cs typeface="Arial" panose="020B0604020202020204" pitchFamily="34" charset="0"/>
              </a:rPr>
              <a:t> HF, Complementary Therapies in Medicine, 26:123-7, 2016.</a:t>
            </a:r>
            <a:endParaRPr lang="en-US" sz="1600" dirty="0">
              <a:latin typeface="Arial" panose="020B0604020202020204" pitchFamily="34" charset="0"/>
              <a:cs typeface="Arial" panose="020B0604020202020204" pitchFamily="34" charset="0"/>
            </a:endParaRPr>
          </a:p>
        </p:txBody>
      </p:sp>
      <p:graphicFrame>
        <p:nvGraphicFramePr>
          <p:cNvPr id="3" name="Object 2"/>
          <p:cNvGraphicFramePr>
            <a:graphicFrameLocks noChangeAspect="1"/>
          </p:cNvGraphicFramePr>
          <p:nvPr/>
        </p:nvGraphicFramePr>
        <p:xfrm>
          <a:off x="3431915" y="1089746"/>
          <a:ext cx="5305944" cy="4755561"/>
        </p:xfrm>
        <a:graphic>
          <a:graphicData uri="http://schemas.openxmlformats.org/presentationml/2006/ole">
            <mc:AlternateContent xmlns:mc="http://schemas.openxmlformats.org/markup-compatibility/2006">
              <mc:Choice xmlns:v="urn:schemas-microsoft-com:vml" Requires="v">
                <p:oleObj r:id="rId2" imgW="6810840" imgH="6104160" progId="">
                  <p:embed/>
                </p:oleObj>
              </mc:Choice>
              <mc:Fallback>
                <p:oleObj r:id="rId2" imgW="6810840" imgH="6104160" progId="">
                  <p:embed/>
                  <p:pic>
                    <p:nvPicPr>
                      <p:cNvPr id="3" name="Object 2"/>
                      <p:cNvPicPr/>
                      <p:nvPr/>
                    </p:nvPicPr>
                    <p:blipFill>
                      <a:blip r:embed="rId3"/>
                      <a:stretch>
                        <a:fillRect/>
                      </a:stretch>
                    </p:blipFill>
                    <p:spPr>
                      <a:xfrm>
                        <a:off x="3431915" y="1089746"/>
                        <a:ext cx="5305944" cy="4755561"/>
                      </a:xfrm>
                      <a:prstGeom prst="rect">
                        <a:avLst/>
                      </a:prstGeom>
                    </p:spPr>
                  </p:pic>
                </p:oleObj>
              </mc:Fallback>
            </mc:AlternateContent>
          </a:graphicData>
        </a:graphic>
      </p:graphicFrame>
    </p:spTree>
    <p:extLst>
      <p:ext uri="{BB962C8B-B14F-4D97-AF65-F5344CB8AC3E}">
        <p14:creationId xmlns:p14="http://schemas.microsoft.com/office/powerpoint/2010/main" val="738867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3181512" y="712352"/>
            <a:ext cx="58432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rgbClr val="FFFF00"/>
                </a:solidFill>
                <a:cs typeface="Arial" panose="020B0604020202020204" pitchFamily="34" charset="0"/>
              </a:rPr>
              <a:t>Yoga in Occupational Setting</a:t>
            </a:r>
          </a:p>
        </p:txBody>
      </p:sp>
      <p:sp>
        <p:nvSpPr>
          <p:cNvPr id="82947" name="Text Box 3"/>
          <p:cNvSpPr txBox="1">
            <a:spLocks noChangeArrowheads="1"/>
          </p:cNvSpPr>
          <p:nvPr/>
        </p:nvSpPr>
        <p:spPr bwMode="auto">
          <a:xfrm>
            <a:off x="708025" y="5856817"/>
            <a:ext cx="112045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cs typeface="Arial" panose="020B0604020202020204" pitchFamily="34" charset="0"/>
              </a:rPr>
              <a:t>From: </a:t>
            </a:r>
            <a:r>
              <a:rPr lang="en-US" altLang="en-US" sz="1600" i="1" dirty="0">
                <a:cs typeface="Arial" panose="020B0604020202020204" pitchFamily="34" charset="0"/>
              </a:rPr>
              <a:t>The effectiveness of yoga for the improvement of well-being and resilience to stress in the workplace. Hartfiel N, </a:t>
            </a:r>
            <a:r>
              <a:rPr lang="en-US" altLang="en-US" sz="1600" i="1" dirty="0" err="1">
                <a:cs typeface="Arial" panose="020B0604020202020204" pitchFamily="34" charset="0"/>
              </a:rPr>
              <a:t>Havenhand</a:t>
            </a:r>
            <a:r>
              <a:rPr lang="en-US" altLang="en-US" sz="1600" i="1" dirty="0">
                <a:cs typeface="Arial" panose="020B0604020202020204" pitchFamily="34" charset="0"/>
              </a:rPr>
              <a:t> J, Khalsa SB, Clarke G, </a:t>
            </a:r>
            <a:r>
              <a:rPr lang="en-US" altLang="en-US" sz="1600" i="1" dirty="0" err="1">
                <a:cs typeface="Arial" panose="020B0604020202020204" pitchFamily="34" charset="0"/>
              </a:rPr>
              <a:t>Krayer</a:t>
            </a:r>
            <a:r>
              <a:rPr lang="en-US" altLang="en-US" sz="1600" i="1" dirty="0">
                <a:cs typeface="Arial" panose="020B0604020202020204" pitchFamily="34" charset="0"/>
              </a:rPr>
              <a:t> A. Scandinavian Journal of Work, Environment and Health, </a:t>
            </a:r>
            <a:r>
              <a:rPr lang="en-US" altLang="en-US" sz="1600" dirty="0">
                <a:cs typeface="Arial" panose="020B0604020202020204" pitchFamily="34" charset="0"/>
              </a:rPr>
              <a:t>37:70-6,</a:t>
            </a:r>
            <a:r>
              <a:rPr lang="en-US" altLang="en-US" sz="1600" i="1" dirty="0">
                <a:cs typeface="Arial" panose="020B0604020202020204" pitchFamily="34" charset="0"/>
              </a:rPr>
              <a:t> 2011.</a:t>
            </a:r>
          </a:p>
        </p:txBody>
      </p:sp>
      <p:graphicFrame>
        <p:nvGraphicFramePr>
          <p:cNvPr id="2" name="Object 1">
            <a:extLst>
              <a:ext uri="{FF2B5EF4-FFF2-40B4-BE49-F238E27FC236}">
                <a16:creationId xmlns:a16="http://schemas.microsoft.com/office/drawing/2014/main" id="{1248A7B6-8A16-46AF-AA9D-8FCB76959A18}"/>
              </a:ext>
            </a:extLst>
          </p:cNvPr>
          <p:cNvGraphicFramePr>
            <a:graphicFrameLocks noChangeAspect="1"/>
          </p:cNvGraphicFramePr>
          <p:nvPr>
            <p:extLst>
              <p:ext uri="{D42A27DB-BD31-4B8C-83A1-F6EECF244321}">
                <p14:modId xmlns:p14="http://schemas.microsoft.com/office/powerpoint/2010/main" val="409055257"/>
              </p:ext>
            </p:extLst>
          </p:nvPr>
        </p:nvGraphicFramePr>
        <p:xfrm>
          <a:off x="3343275" y="1740326"/>
          <a:ext cx="5405018" cy="3814867"/>
        </p:xfrm>
        <a:graphic>
          <a:graphicData uri="http://schemas.openxmlformats.org/presentationml/2006/ole">
            <mc:AlternateContent xmlns:mc="http://schemas.openxmlformats.org/markup-compatibility/2006">
              <mc:Choice xmlns:v="urn:schemas-microsoft-com:vml" Requires="v">
                <p:oleObj r:id="rId3" imgW="3448800" imgH="2433600" progId="">
                  <p:embed/>
                </p:oleObj>
              </mc:Choice>
              <mc:Fallback>
                <p:oleObj r:id="rId3" imgW="3448800" imgH="2433600" progId="">
                  <p:embed/>
                  <p:pic>
                    <p:nvPicPr>
                      <p:cNvPr id="2" name="Object 1">
                        <a:extLst>
                          <a:ext uri="{FF2B5EF4-FFF2-40B4-BE49-F238E27FC236}">
                            <a16:creationId xmlns:a16="http://schemas.microsoft.com/office/drawing/2014/main" id="{1248A7B6-8A16-46AF-AA9D-8FCB76959A18}"/>
                          </a:ext>
                        </a:extLst>
                      </p:cNvPr>
                      <p:cNvPicPr/>
                      <p:nvPr/>
                    </p:nvPicPr>
                    <p:blipFill>
                      <a:blip r:embed="rId4"/>
                      <a:stretch>
                        <a:fillRect/>
                      </a:stretch>
                    </p:blipFill>
                    <p:spPr>
                      <a:xfrm>
                        <a:off x="3343275" y="1740326"/>
                        <a:ext cx="5405018" cy="3814867"/>
                      </a:xfrm>
                      <a:prstGeom prst="rect">
                        <a:avLst/>
                      </a:prstGeom>
                    </p:spPr>
                  </p:pic>
                </p:oleObj>
              </mc:Fallback>
            </mc:AlternateContent>
          </a:graphicData>
        </a:graphic>
      </p:graphicFrame>
    </p:spTree>
    <p:extLst>
      <p:ext uri="{BB962C8B-B14F-4D97-AF65-F5344CB8AC3E}">
        <p14:creationId xmlns:p14="http://schemas.microsoft.com/office/powerpoint/2010/main" val="3213014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877458" y="699208"/>
            <a:ext cx="64513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rgbClr val="FFFF00"/>
                </a:solidFill>
                <a:cs typeface="Arial" panose="020B0604020202020204" pitchFamily="34" charset="0"/>
              </a:rPr>
              <a:t>6-Month Intensive Yoga Practice</a:t>
            </a:r>
          </a:p>
        </p:txBody>
      </p:sp>
      <p:sp>
        <p:nvSpPr>
          <p:cNvPr id="82947" name="Text Box 3"/>
          <p:cNvSpPr txBox="1">
            <a:spLocks noChangeArrowheads="1"/>
          </p:cNvSpPr>
          <p:nvPr/>
        </p:nvSpPr>
        <p:spPr bwMode="auto">
          <a:xfrm>
            <a:off x="623359" y="5597226"/>
            <a:ext cx="110945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cs typeface="Arial" panose="020B0604020202020204" pitchFamily="34" charset="0"/>
              </a:rPr>
              <a:t>From: </a:t>
            </a:r>
            <a:r>
              <a:rPr lang="en-US" altLang="en-US" sz="1600" i="1" dirty="0">
                <a:cs typeface="Arial" panose="020B0604020202020204" pitchFamily="34" charset="0"/>
              </a:rPr>
              <a:t>Development of Specific Aspects of Spirituality during a 6-Month Intensive Yoga Practice. Büssing A, </a:t>
            </a:r>
            <a:r>
              <a:rPr lang="en-US" altLang="en-US" sz="1600" i="1" dirty="0" err="1">
                <a:cs typeface="Arial" panose="020B0604020202020204" pitchFamily="34" charset="0"/>
              </a:rPr>
              <a:t>Hedtstück</a:t>
            </a:r>
            <a:r>
              <a:rPr lang="en-US" altLang="en-US" sz="1600" i="1" dirty="0">
                <a:cs typeface="Arial" panose="020B0604020202020204" pitchFamily="34" charset="0"/>
              </a:rPr>
              <a:t> A, Khalsa SB, Ostermann T, </a:t>
            </a:r>
            <a:r>
              <a:rPr lang="en-US" altLang="en-US" sz="1600" i="1" dirty="0" err="1">
                <a:cs typeface="Arial" panose="020B0604020202020204" pitchFamily="34" charset="0"/>
              </a:rPr>
              <a:t>Heusser</a:t>
            </a:r>
            <a:r>
              <a:rPr lang="en-US" altLang="en-US" sz="1600" i="1" dirty="0">
                <a:cs typeface="Arial" panose="020B0604020202020204" pitchFamily="34" charset="0"/>
              </a:rPr>
              <a:t> P. Evidence Based Complementary and Alternative Medicine. 2012:981523, 2012.</a:t>
            </a:r>
          </a:p>
        </p:txBody>
      </p:sp>
      <p:sp>
        <p:nvSpPr>
          <p:cNvPr id="4" name="TextBox 3">
            <a:extLst>
              <a:ext uri="{FF2B5EF4-FFF2-40B4-BE49-F238E27FC236}">
                <a16:creationId xmlns:a16="http://schemas.microsoft.com/office/drawing/2014/main" id="{708E8F5C-0357-D2B5-41D1-B663F09C7F45}"/>
              </a:ext>
            </a:extLst>
          </p:cNvPr>
          <p:cNvSpPr txBox="1"/>
          <p:nvPr/>
        </p:nvSpPr>
        <p:spPr>
          <a:xfrm>
            <a:off x="3076314" y="6137683"/>
            <a:ext cx="6053667" cy="338554"/>
          </a:xfrm>
          <a:prstGeom prst="rect">
            <a:avLst/>
          </a:prstGeom>
          <a:noFill/>
        </p:spPr>
        <p:txBody>
          <a:bodyPr wrap="square">
            <a:spAutoFit/>
          </a:bodyPr>
          <a:lstStyle/>
          <a:p>
            <a:r>
              <a:rPr lang="en-US" sz="1600" i="1" dirty="0">
                <a:hlinkClick r:id="rId3"/>
              </a:rPr>
              <a:t>https://onlinelibrary.wiley.com/doi/epdf/10.1155/2012/981523</a:t>
            </a:r>
            <a:endParaRPr lang="en-US" sz="1600" i="1" dirty="0"/>
          </a:p>
        </p:txBody>
      </p:sp>
      <p:graphicFrame>
        <p:nvGraphicFramePr>
          <p:cNvPr id="6" name="Object 5">
            <a:extLst>
              <a:ext uri="{FF2B5EF4-FFF2-40B4-BE49-F238E27FC236}">
                <a16:creationId xmlns:a16="http://schemas.microsoft.com/office/drawing/2014/main" id="{AF8A9984-D8E5-1A54-9712-4F3F238771C6}"/>
              </a:ext>
            </a:extLst>
          </p:cNvPr>
          <p:cNvGraphicFramePr>
            <a:graphicFrameLocks noChangeAspect="1"/>
          </p:cNvGraphicFramePr>
          <p:nvPr>
            <p:extLst>
              <p:ext uri="{D42A27DB-BD31-4B8C-83A1-F6EECF244321}">
                <p14:modId xmlns:p14="http://schemas.microsoft.com/office/powerpoint/2010/main" val="1182468904"/>
              </p:ext>
            </p:extLst>
          </p:nvPr>
        </p:nvGraphicFramePr>
        <p:xfrm>
          <a:off x="1450167" y="1510197"/>
          <a:ext cx="9175499" cy="3866135"/>
        </p:xfrm>
        <a:graphic>
          <a:graphicData uri="http://schemas.openxmlformats.org/presentationml/2006/ole">
            <mc:AlternateContent xmlns:mc="http://schemas.openxmlformats.org/markup-compatibility/2006">
              <mc:Choice xmlns:v="urn:schemas-microsoft-com:vml" Requires="v">
                <p:oleObj r:id="rId4" imgW="10013040" imgH="4219200" progId="">
                  <p:embed/>
                </p:oleObj>
              </mc:Choice>
              <mc:Fallback>
                <p:oleObj r:id="rId4" imgW="10013040" imgH="4219200" progId="">
                  <p:embed/>
                  <p:pic>
                    <p:nvPicPr>
                      <p:cNvPr id="6" name="Object 5">
                        <a:extLst>
                          <a:ext uri="{FF2B5EF4-FFF2-40B4-BE49-F238E27FC236}">
                            <a16:creationId xmlns:a16="http://schemas.microsoft.com/office/drawing/2014/main" id="{AF8A9984-D8E5-1A54-9712-4F3F238771C6}"/>
                          </a:ext>
                        </a:extLst>
                      </p:cNvPr>
                      <p:cNvPicPr/>
                      <p:nvPr/>
                    </p:nvPicPr>
                    <p:blipFill>
                      <a:blip r:embed="rId5"/>
                      <a:stretch>
                        <a:fillRect/>
                      </a:stretch>
                    </p:blipFill>
                    <p:spPr>
                      <a:xfrm>
                        <a:off x="1450167" y="1510197"/>
                        <a:ext cx="9175499" cy="3866135"/>
                      </a:xfrm>
                      <a:prstGeom prst="rect">
                        <a:avLst/>
                      </a:prstGeom>
                    </p:spPr>
                  </p:pic>
                </p:oleObj>
              </mc:Fallback>
            </mc:AlternateContent>
          </a:graphicData>
        </a:graphic>
      </p:graphicFrame>
    </p:spTree>
    <p:extLst>
      <p:ext uri="{BB962C8B-B14F-4D97-AF65-F5344CB8AC3E}">
        <p14:creationId xmlns:p14="http://schemas.microsoft.com/office/powerpoint/2010/main" val="2876680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Text Box 5"/>
          <p:cNvSpPr txBox="1">
            <a:spLocks noChangeArrowheads="1"/>
          </p:cNvSpPr>
          <p:nvPr/>
        </p:nvSpPr>
        <p:spPr bwMode="auto">
          <a:xfrm>
            <a:off x="732243" y="1166499"/>
            <a:ext cx="38414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b="1" dirty="0">
                <a:solidFill>
                  <a:srgbClr val="FFFF00"/>
                </a:solidFill>
                <a:latin typeface="Arial" panose="020B0604020202020204" pitchFamily="34" charset="0"/>
              </a:rPr>
              <a:t>Increase in Flow State in Musicians after Kripalu Yoga</a:t>
            </a:r>
          </a:p>
        </p:txBody>
      </p:sp>
      <p:sp>
        <p:nvSpPr>
          <p:cNvPr id="5" name="Text Box 3"/>
          <p:cNvSpPr txBox="1">
            <a:spLocks noChangeArrowheads="1"/>
          </p:cNvSpPr>
          <p:nvPr/>
        </p:nvSpPr>
        <p:spPr bwMode="auto">
          <a:xfrm>
            <a:off x="2108951" y="5887256"/>
            <a:ext cx="8170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sz="1600" dirty="0">
                <a:latin typeface="Arial" panose="020B0604020202020204" pitchFamily="34" charset="0"/>
                <a:cs typeface="Arial" panose="020B0604020202020204" pitchFamily="34" charset="0"/>
              </a:rPr>
              <a:t>From:</a:t>
            </a:r>
            <a:r>
              <a:rPr lang="en-US" sz="1600" i="1" dirty="0">
                <a:latin typeface="Arial" panose="020B0604020202020204" pitchFamily="34" charset="0"/>
                <a:cs typeface="Arial" panose="020B0604020202020204" pitchFamily="34" charset="0"/>
              </a:rPr>
              <a:t> Yoga Enhances Positive Psychological States in Young Adult Musicians, Butzer B, Ahmed K, Khalsa SB, Applied Psychophysiology and Biofeedback, 41:191-202, 2016.</a:t>
            </a:r>
            <a:endParaRPr lang="en-US" sz="16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518F8A9-ECA4-E24F-76E6-C53CEDD0DCF2}"/>
              </a:ext>
            </a:extLst>
          </p:cNvPr>
          <p:cNvGrpSpPr/>
          <p:nvPr/>
        </p:nvGrpSpPr>
        <p:grpSpPr>
          <a:xfrm>
            <a:off x="4856906" y="455491"/>
            <a:ext cx="5605494" cy="2944194"/>
            <a:chOff x="4674319" y="404390"/>
            <a:chExt cx="5605494" cy="2944194"/>
          </a:xfrm>
        </p:grpSpPr>
        <p:pic>
          <p:nvPicPr>
            <p:cNvPr id="4" name="Picture 3">
              <a:extLst>
                <a:ext uri="{FF2B5EF4-FFF2-40B4-BE49-F238E27FC236}">
                  <a16:creationId xmlns:a16="http://schemas.microsoft.com/office/drawing/2014/main" id="{DABF7D87-A853-4158-A253-DB4846E58B87}"/>
                </a:ext>
              </a:extLst>
            </p:cNvPr>
            <p:cNvPicPr>
              <a:picLocks noChangeAspect="1"/>
            </p:cNvPicPr>
            <p:nvPr/>
          </p:nvPicPr>
          <p:blipFill>
            <a:blip r:embed="rId2"/>
            <a:stretch>
              <a:fillRect/>
            </a:stretch>
          </p:blipFill>
          <p:spPr>
            <a:xfrm>
              <a:off x="4674319" y="404390"/>
              <a:ext cx="5605494" cy="2944194"/>
            </a:xfrm>
            <a:prstGeom prst="rect">
              <a:avLst/>
            </a:prstGeom>
          </p:spPr>
        </p:pic>
        <p:sp>
          <p:nvSpPr>
            <p:cNvPr id="9" name="TextBox 8">
              <a:extLst>
                <a:ext uri="{FF2B5EF4-FFF2-40B4-BE49-F238E27FC236}">
                  <a16:creationId xmlns:a16="http://schemas.microsoft.com/office/drawing/2014/main" id="{BBB443C4-027A-4DF5-B8A0-F7AC39206564}"/>
                </a:ext>
              </a:extLst>
            </p:cNvPr>
            <p:cNvSpPr txBox="1"/>
            <p:nvPr/>
          </p:nvSpPr>
          <p:spPr>
            <a:xfrm>
              <a:off x="5380012" y="524061"/>
              <a:ext cx="3913764" cy="430887"/>
            </a:xfrm>
            <a:prstGeom prst="rect">
              <a:avLst/>
            </a:prstGeom>
            <a:noFill/>
          </p:spPr>
          <p:txBody>
            <a:bodyPr wrap="none" rtlCol="0">
              <a:spAutoFit/>
            </a:bodyPr>
            <a:lstStyle/>
            <a:p>
              <a:r>
                <a:rPr lang="en-US" sz="2200" dirty="0">
                  <a:solidFill>
                    <a:srgbClr val="000000"/>
                  </a:solidFill>
                </a:rPr>
                <a:t>Dispositional Flow Scale Total</a:t>
              </a:r>
            </a:p>
          </p:txBody>
        </p:sp>
      </p:grpSp>
      <p:sp>
        <p:nvSpPr>
          <p:cNvPr id="11" name="TextBox 10">
            <a:extLst>
              <a:ext uri="{FF2B5EF4-FFF2-40B4-BE49-F238E27FC236}">
                <a16:creationId xmlns:a16="http://schemas.microsoft.com/office/drawing/2014/main" id="{C2247DBB-99AF-4FD0-89FE-8C33DF99D36D}"/>
              </a:ext>
            </a:extLst>
          </p:cNvPr>
          <p:cNvSpPr txBox="1"/>
          <p:nvPr/>
        </p:nvSpPr>
        <p:spPr>
          <a:xfrm>
            <a:off x="8847429" y="867518"/>
            <a:ext cx="1024639" cy="369332"/>
          </a:xfrm>
          <a:prstGeom prst="rect">
            <a:avLst/>
          </a:prstGeom>
          <a:noFill/>
        </p:spPr>
        <p:txBody>
          <a:bodyPr wrap="none" rtlCol="0">
            <a:spAutoFit/>
          </a:bodyPr>
          <a:lstStyle/>
          <a:p>
            <a:r>
              <a:rPr lang="en-US" sz="1800" dirty="0">
                <a:solidFill>
                  <a:srgbClr val="000000"/>
                </a:solidFill>
              </a:rPr>
              <a:t>p &lt; 0.05</a:t>
            </a:r>
          </a:p>
        </p:txBody>
      </p:sp>
      <p:grpSp>
        <p:nvGrpSpPr>
          <p:cNvPr id="3" name="Group 2">
            <a:extLst>
              <a:ext uri="{FF2B5EF4-FFF2-40B4-BE49-F238E27FC236}">
                <a16:creationId xmlns:a16="http://schemas.microsoft.com/office/drawing/2014/main" id="{1A5BD1FE-687B-B2EA-B709-B49127A4B80F}"/>
              </a:ext>
            </a:extLst>
          </p:cNvPr>
          <p:cNvGrpSpPr/>
          <p:nvPr/>
        </p:nvGrpSpPr>
        <p:grpSpPr>
          <a:xfrm>
            <a:off x="2108951" y="3458315"/>
            <a:ext cx="8353449" cy="2400019"/>
            <a:chOff x="1921495" y="3368078"/>
            <a:chExt cx="8353449" cy="2400019"/>
          </a:xfrm>
        </p:grpSpPr>
        <p:pic>
          <p:nvPicPr>
            <p:cNvPr id="8" name="Picture 7">
              <a:extLst>
                <a:ext uri="{FF2B5EF4-FFF2-40B4-BE49-F238E27FC236}">
                  <a16:creationId xmlns:a16="http://schemas.microsoft.com/office/drawing/2014/main" id="{89323B24-BFA6-446F-AF7F-0AB5DA633A9F}"/>
                </a:ext>
              </a:extLst>
            </p:cNvPr>
            <p:cNvPicPr>
              <a:picLocks noChangeAspect="1"/>
            </p:cNvPicPr>
            <p:nvPr/>
          </p:nvPicPr>
          <p:blipFill rotWithShape="1">
            <a:blip r:embed="rId3"/>
            <a:srcRect r="14541"/>
            <a:stretch/>
          </p:blipFill>
          <p:spPr>
            <a:xfrm>
              <a:off x="1921495" y="3403188"/>
              <a:ext cx="2794232" cy="2364909"/>
            </a:xfrm>
            <a:prstGeom prst="rect">
              <a:avLst/>
            </a:prstGeom>
          </p:spPr>
        </p:pic>
        <p:sp>
          <p:nvSpPr>
            <p:cNvPr id="12" name="TextBox 11">
              <a:extLst>
                <a:ext uri="{FF2B5EF4-FFF2-40B4-BE49-F238E27FC236}">
                  <a16:creationId xmlns:a16="http://schemas.microsoft.com/office/drawing/2014/main" id="{E566C18F-2769-4790-B728-A4CF385EAF74}"/>
                </a:ext>
              </a:extLst>
            </p:cNvPr>
            <p:cNvSpPr txBox="1"/>
            <p:nvPr/>
          </p:nvSpPr>
          <p:spPr>
            <a:xfrm>
              <a:off x="2814233" y="3869862"/>
              <a:ext cx="835485" cy="307777"/>
            </a:xfrm>
            <a:prstGeom prst="rect">
              <a:avLst/>
            </a:prstGeom>
            <a:noFill/>
          </p:spPr>
          <p:txBody>
            <a:bodyPr wrap="none" rtlCol="0">
              <a:spAutoFit/>
            </a:bodyPr>
            <a:lstStyle/>
            <a:p>
              <a:r>
                <a:rPr lang="en-US" sz="1400" dirty="0">
                  <a:solidFill>
                    <a:srgbClr val="000000"/>
                  </a:solidFill>
                </a:rPr>
                <a:t>p = 0.08</a:t>
              </a:r>
            </a:p>
          </p:txBody>
        </p:sp>
        <p:sp>
          <p:nvSpPr>
            <p:cNvPr id="14" name="TextBox 13">
              <a:extLst>
                <a:ext uri="{FF2B5EF4-FFF2-40B4-BE49-F238E27FC236}">
                  <a16:creationId xmlns:a16="http://schemas.microsoft.com/office/drawing/2014/main" id="{35800C2F-6A52-4592-9B3E-64FE8548FDDB}"/>
                </a:ext>
              </a:extLst>
            </p:cNvPr>
            <p:cNvSpPr txBox="1"/>
            <p:nvPr/>
          </p:nvSpPr>
          <p:spPr>
            <a:xfrm>
              <a:off x="2230031" y="3458315"/>
              <a:ext cx="802592" cy="430887"/>
            </a:xfrm>
            <a:prstGeom prst="rect">
              <a:avLst/>
            </a:prstGeom>
            <a:noFill/>
          </p:spPr>
          <p:txBody>
            <a:bodyPr wrap="none" rtlCol="0">
              <a:spAutoFit/>
            </a:bodyPr>
            <a:lstStyle/>
            <a:p>
              <a:r>
                <a:rPr lang="en-US" sz="2200" dirty="0">
                  <a:solidFill>
                    <a:srgbClr val="000000"/>
                  </a:solidFill>
                </a:rPr>
                <a:t>Time</a:t>
              </a:r>
            </a:p>
          </p:txBody>
        </p:sp>
        <p:pic>
          <p:nvPicPr>
            <p:cNvPr id="7" name="Picture 6">
              <a:extLst>
                <a:ext uri="{FF2B5EF4-FFF2-40B4-BE49-F238E27FC236}">
                  <a16:creationId xmlns:a16="http://schemas.microsoft.com/office/drawing/2014/main" id="{1F8919BB-67F2-4D66-AD61-B336122986F7}"/>
                </a:ext>
              </a:extLst>
            </p:cNvPr>
            <p:cNvPicPr>
              <a:picLocks noChangeAspect="1"/>
            </p:cNvPicPr>
            <p:nvPr/>
          </p:nvPicPr>
          <p:blipFill rotWithShape="1">
            <a:blip r:embed="rId4"/>
            <a:srcRect r="14905"/>
            <a:stretch/>
          </p:blipFill>
          <p:spPr>
            <a:xfrm>
              <a:off x="4716547" y="3403188"/>
              <a:ext cx="2794232" cy="2364909"/>
            </a:xfrm>
            <a:prstGeom prst="rect">
              <a:avLst/>
            </a:prstGeom>
          </p:spPr>
        </p:pic>
        <p:sp>
          <p:nvSpPr>
            <p:cNvPr id="13" name="TextBox 12">
              <a:extLst>
                <a:ext uri="{FF2B5EF4-FFF2-40B4-BE49-F238E27FC236}">
                  <a16:creationId xmlns:a16="http://schemas.microsoft.com/office/drawing/2014/main" id="{9417B53A-4A10-475F-902C-85712C4A99DC}"/>
                </a:ext>
              </a:extLst>
            </p:cNvPr>
            <p:cNvSpPr txBox="1"/>
            <p:nvPr/>
          </p:nvSpPr>
          <p:spPr>
            <a:xfrm>
              <a:off x="5545376" y="3781212"/>
              <a:ext cx="835485" cy="307777"/>
            </a:xfrm>
            <a:prstGeom prst="rect">
              <a:avLst/>
            </a:prstGeom>
            <a:noFill/>
          </p:spPr>
          <p:txBody>
            <a:bodyPr wrap="none" rtlCol="0">
              <a:spAutoFit/>
            </a:bodyPr>
            <a:lstStyle/>
            <a:p>
              <a:r>
                <a:rPr lang="en-US" sz="1400" dirty="0">
                  <a:solidFill>
                    <a:srgbClr val="000000"/>
                  </a:solidFill>
                </a:rPr>
                <a:t>p = 0.05</a:t>
              </a:r>
            </a:p>
          </p:txBody>
        </p:sp>
        <p:sp>
          <p:nvSpPr>
            <p:cNvPr id="15" name="TextBox 14">
              <a:extLst>
                <a:ext uri="{FF2B5EF4-FFF2-40B4-BE49-F238E27FC236}">
                  <a16:creationId xmlns:a16="http://schemas.microsoft.com/office/drawing/2014/main" id="{68369AD3-3BCF-4C58-A8E1-1F937877ED76}"/>
                </a:ext>
              </a:extLst>
            </p:cNvPr>
            <p:cNvSpPr txBox="1"/>
            <p:nvPr/>
          </p:nvSpPr>
          <p:spPr>
            <a:xfrm>
              <a:off x="5024263" y="3442377"/>
              <a:ext cx="1266693" cy="430887"/>
            </a:xfrm>
            <a:prstGeom prst="rect">
              <a:avLst/>
            </a:prstGeom>
            <a:noFill/>
          </p:spPr>
          <p:txBody>
            <a:bodyPr wrap="none" rtlCol="0">
              <a:spAutoFit/>
            </a:bodyPr>
            <a:lstStyle/>
            <a:p>
              <a:r>
                <a:rPr lang="en-US" sz="2200" dirty="0">
                  <a:solidFill>
                    <a:srgbClr val="000000"/>
                  </a:solidFill>
                </a:rPr>
                <a:t>Autotelic</a:t>
              </a:r>
            </a:p>
          </p:txBody>
        </p:sp>
        <p:pic>
          <p:nvPicPr>
            <p:cNvPr id="10" name="Picture 9">
              <a:extLst>
                <a:ext uri="{FF2B5EF4-FFF2-40B4-BE49-F238E27FC236}">
                  <a16:creationId xmlns:a16="http://schemas.microsoft.com/office/drawing/2014/main" id="{7026BDEA-3BB3-4613-86C4-1C65E3D466BB}"/>
                </a:ext>
              </a:extLst>
            </p:cNvPr>
            <p:cNvPicPr>
              <a:picLocks noChangeAspect="1"/>
            </p:cNvPicPr>
            <p:nvPr/>
          </p:nvPicPr>
          <p:blipFill rotWithShape="1">
            <a:blip r:embed="rId5"/>
            <a:srcRect r="15487"/>
            <a:stretch/>
          </p:blipFill>
          <p:spPr>
            <a:xfrm>
              <a:off x="7510779" y="3403188"/>
              <a:ext cx="2764165" cy="2364909"/>
            </a:xfrm>
            <a:prstGeom prst="rect">
              <a:avLst/>
            </a:prstGeom>
          </p:spPr>
        </p:pic>
        <p:sp>
          <p:nvSpPr>
            <p:cNvPr id="17" name="TextBox 16">
              <a:extLst>
                <a:ext uri="{FF2B5EF4-FFF2-40B4-BE49-F238E27FC236}">
                  <a16:creationId xmlns:a16="http://schemas.microsoft.com/office/drawing/2014/main" id="{1389B9DC-2CFF-46A6-9633-6A90CB4E39DA}"/>
                </a:ext>
              </a:extLst>
            </p:cNvPr>
            <p:cNvSpPr txBox="1"/>
            <p:nvPr/>
          </p:nvSpPr>
          <p:spPr>
            <a:xfrm>
              <a:off x="7818495" y="3368078"/>
              <a:ext cx="1205779" cy="430887"/>
            </a:xfrm>
            <a:prstGeom prst="rect">
              <a:avLst/>
            </a:prstGeom>
            <a:noFill/>
          </p:spPr>
          <p:txBody>
            <a:bodyPr wrap="none" rtlCol="0">
              <a:spAutoFit/>
            </a:bodyPr>
            <a:lstStyle/>
            <a:p>
              <a:r>
                <a:rPr lang="en-US" sz="2200" dirty="0">
                  <a:solidFill>
                    <a:srgbClr val="000000"/>
                  </a:solidFill>
                </a:rPr>
                <a:t>Merging</a:t>
              </a:r>
            </a:p>
          </p:txBody>
        </p:sp>
        <p:sp>
          <p:nvSpPr>
            <p:cNvPr id="24" name="TextBox 23">
              <a:extLst>
                <a:ext uri="{FF2B5EF4-FFF2-40B4-BE49-F238E27FC236}">
                  <a16:creationId xmlns:a16="http://schemas.microsoft.com/office/drawing/2014/main" id="{6C7ACE01-7425-4BA0-8F4A-5B0C2AB2967C}"/>
                </a:ext>
              </a:extLst>
            </p:cNvPr>
            <p:cNvSpPr txBox="1"/>
            <p:nvPr/>
          </p:nvSpPr>
          <p:spPr>
            <a:xfrm>
              <a:off x="7450907" y="3647561"/>
              <a:ext cx="317608" cy="1918474"/>
            </a:xfrm>
            <a:prstGeom prst="rect">
              <a:avLst/>
            </a:prstGeom>
            <a:solidFill>
              <a:srgbClr val="FFFFFF"/>
            </a:solidFill>
            <a:ln w="3175">
              <a:noFill/>
            </a:ln>
          </p:spPr>
          <p:txBody>
            <a:bodyPr wrap="square" rIns="0" rtlCol="0">
              <a:spAutoFit/>
            </a:bodyPr>
            <a:lstStyle/>
            <a:p>
              <a:pPr>
                <a:spcAft>
                  <a:spcPts val="845"/>
                </a:spcAft>
              </a:pPr>
              <a:r>
                <a:rPr lang="en-US" sz="900" dirty="0">
                  <a:solidFill>
                    <a:srgbClr val="000000"/>
                  </a:solidFill>
                  <a:latin typeface="+mj-lt"/>
                </a:rPr>
                <a:t>13.4</a:t>
              </a:r>
            </a:p>
            <a:p>
              <a:pPr>
                <a:spcAft>
                  <a:spcPts val="845"/>
                </a:spcAft>
              </a:pPr>
              <a:r>
                <a:rPr lang="en-US" sz="900" dirty="0">
                  <a:solidFill>
                    <a:srgbClr val="000000"/>
                  </a:solidFill>
                  <a:latin typeface="+mj-lt"/>
                </a:rPr>
                <a:t>13.2</a:t>
              </a:r>
            </a:p>
            <a:p>
              <a:pPr>
                <a:spcAft>
                  <a:spcPts val="845"/>
                </a:spcAft>
              </a:pPr>
              <a:r>
                <a:rPr lang="en-US" sz="900" dirty="0">
                  <a:solidFill>
                    <a:srgbClr val="000000"/>
                  </a:solidFill>
                  <a:latin typeface="+mj-lt"/>
                </a:rPr>
                <a:t>13.0</a:t>
              </a:r>
            </a:p>
            <a:p>
              <a:pPr>
                <a:spcAft>
                  <a:spcPts val="845"/>
                </a:spcAft>
              </a:pPr>
              <a:r>
                <a:rPr lang="en-US" sz="900" dirty="0">
                  <a:solidFill>
                    <a:srgbClr val="000000"/>
                  </a:solidFill>
                  <a:latin typeface="+mj-lt"/>
                </a:rPr>
                <a:t>12.8</a:t>
              </a:r>
            </a:p>
            <a:p>
              <a:pPr>
                <a:spcAft>
                  <a:spcPts val="845"/>
                </a:spcAft>
              </a:pPr>
              <a:r>
                <a:rPr lang="en-US" sz="900" dirty="0">
                  <a:solidFill>
                    <a:srgbClr val="000000"/>
                  </a:solidFill>
                  <a:latin typeface="+mj-lt"/>
                </a:rPr>
                <a:t>12.6</a:t>
              </a:r>
            </a:p>
            <a:p>
              <a:pPr>
                <a:spcAft>
                  <a:spcPts val="845"/>
                </a:spcAft>
              </a:pPr>
              <a:r>
                <a:rPr lang="en-US" sz="900" dirty="0">
                  <a:solidFill>
                    <a:srgbClr val="000000"/>
                  </a:solidFill>
                  <a:latin typeface="+mj-lt"/>
                </a:rPr>
                <a:t>12.4</a:t>
              </a:r>
            </a:p>
            <a:p>
              <a:pPr>
                <a:spcAft>
                  <a:spcPts val="845"/>
                </a:spcAft>
              </a:pPr>
              <a:r>
                <a:rPr lang="en-US" sz="900" dirty="0">
                  <a:solidFill>
                    <a:srgbClr val="000000"/>
                  </a:solidFill>
                  <a:latin typeface="+mj-lt"/>
                </a:rPr>
                <a:t>12.2</a:t>
              </a:r>
            </a:p>
            <a:p>
              <a:pPr>
                <a:spcAft>
                  <a:spcPts val="845"/>
                </a:spcAft>
              </a:pPr>
              <a:r>
                <a:rPr lang="en-US" sz="900" dirty="0">
                  <a:solidFill>
                    <a:srgbClr val="000000"/>
                  </a:solidFill>
                  <a:latin typeface="+mj-lt"/>
                </a:rPr>
                <a:t>12.0</a:t>
              </a:r>
            </a:p>
          </p:txBody>
        </p:sp>
      </p:grpSp>
    </p:spTree>
    <p:extLst>
      <p:ext uri="{BB962C8B-B14F-4D97-AF65-F5344CB8AC3E}">
        <p14:creationId xmlns:p14="http://schemas.microsoft.com/office/powerpoint/2010/main" val="4111904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sp>
        <p:nvSpPr>
          <p:cNvPr id="4" name="Text Box 2">
            <a:extLst>
              <a:ext uri="{FF2B5EF4-FFF2-40B4-BE49-F238E27FC236}">
                <a16:creationId xmlns:a16="http://schemas.microsoft.com/office/drawing/2014/main" id="{F8A975C9-11A3-4672-994C-23A318311542}"/>
              </a:ext>
            </a:extLst>
          </p:cNvPr>
          <p:cNvSpPr txBox="1">
            <a:spLocks noChangeArrowheads="1"/>
          </p:cNvSpPr>
          <p:nvPr/>
        </p:nvSpPr>
        <p:spPr bwMode="auto">
          <a:xfrm>
            <a:off x="1179733" y="1670155"/>
            <a:ext cx="314441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b="1" dirty="0">
                <a:solidFill>
                  <a:srgbClr val="FFFF00"/>
                </a:solidFill>
              </a:rPr>
              <a:t>Asanas Facilitating Transpersonal Change in Meditators</a:t>
            </a:r>
          </a:p>
        </p:txBody>
      </p:sp>
      <p:sp>
        <p:nvSpPr>
          <p:cNvPr id="5" name="Text Box 3">
            <a:extLst>
              <a:ext uri="{FF2B5EF4-FFF2-40B4-BE49-F238E27FC236}">
                <a16:creationId xmlns:a16="http://schemas.microsoft.com/office/drawing/2014/main" id="{180FBDE2-D223-4C89-8BBF-4CBAAFADC888}"/>
              </a:ext>
            </a:extLst>
          </p:cNvPr>
          <p:cNvSpPr txBox="1">
            <a:spLocks noChangeArrowheads="1"/>
          </p:cNvSpPr>
          <p:nvPr/>
        </p:nvSpPr>
        <p:spPr bwMode="auto">
          <a:xfrm>
            <a:off x="2841916" y="5548582"/>
            <a:ext cx="7017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SzPct val="70000"/>
              <a:buFont typeface="Wingdings" panose="05000000000000000000" pitchFamily="2" charset="2"/>
              <a:buNone/>
            </a:pPr>
            <a:r>
              <a:rPr lang="en-US" sz="1600" dirty="0">
                <a:latin typeface="Arial Narrow" panose="020B0606020202030204" pitchFamily="34" charset="0"/>
                <a:cs typeface="Arial" panose="020B0604020202020204" pitchFamily="34" charset="0"/>
              </a:rPr>
              <a:t>From:</a:t>
            </a:r>
            <a:r>
              <a:rPr lang="en-US" sz="1600" i="1" dirty="0">
                <a:latin typeface="Arial Narrow" panose="020B0606020202030204" pitchFamily="34" charset="0"/>
                <a:cs typeface="Arial" panose="020B0604020202020204" pitchFamily="34" charset="0"/>
              </a:rPr>
              <a:t> Effects of Maharishi Yoga Asanas on Mood States, Happiness, and Experiences during Meditation. </a:t>
            </a:r>
            <a:r>
              <a:rPr lang="en-US" sz="1600" i="1" dirty="0" err="1">
                <a:latin typeface="Arial Narrow" panose="020B0606020202030204" pitchFamily="34" charset="0"/>
                <a:cs typeface="Arial" panose="020B0604020202020204" pitchFamily="34" charset="0"/>
              </a:rPr>
              <a:t>Gobec</a:t>
            </a:r>
            <a:r>
              <a:rPr lang="en-US" sz="1600" i="1" dirty="0">
                <a:latin typeface="Arial Narrow" panose="020B0606020202030204" pitchFamily="34" charset="0"/>
                <a:cs typeface="Arial" panose="020B0604020202020204" pitchFamily="34" charset="0"/>
              </a:rPr>
              <a:t> S, Travis F, International Journal of Yoga, 11:66-71, 2018.</a:t>
            </a:r>
            <a:endParaRPr lang="en-US" sz="1600" dirty="0">
              <a:latin typeface="Arial Narrow" panose="020B0606020202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DE1ABD0-05EC-4F8E-BFE6-8F4A2FE0E2E7}"/>
              </a:ext>
            </a:extLst>
          </p:cNvPr>
          <p:cNvSpPr/>
          <p:nvPr/>
        </p:nvSpPr>
        <p:spPr>
          <a:xfrm>
            <a:off x="2751942" y="6058027"/>
            <a:ext cx="6952891" cy="338554"/>
          </a:xfrm>
          <a:prstGeom prst="rect">
            <a:avLst/>
          </a:prstGeom>
        </p:spPr>
        <p:txBody>
          <a:bodyPr wrap="square">
            <a:spAutoFit/>
          </a:bodyPr>
          <a:lstStyle/>
          <a:p>
            <a:r>
              <a:rPr lang="en-US" sz="1600" i="1" dirty="0">
                <a:hlinkClick r:id="rId3"/>
              </a:rPr>
              <a:t>https://www.ncbi.nlm.nih.gov/pmc/articles/PMC5769201/?report=printable</a:t>
            </a:r>
            <a:endParaRPr lang="en-US" sz="1600" i="1" dirty="0"/>
          </a:p>
        </p:txBody>
      </p:sp>
      <p:grpSp>
        <p:nvGrpSpPr>
          <p:cNvPr id="3" name="Group 2">
            <a:extLst>
              <a:ext uri="{FF2B5EF4-FFF2-40B4-BE49-F238E27FC236}">
                <a16:creationId xmlns:a16="http://schemas.microsoft.com/office/drawing/2014/main" id="{F8287A56-25BA-8E37-0575-BA8C26C61666}"/>
              </a:ext>
            </a:extLst>
          </p:cNvPr>
          <p:cNvGrpSpPr/>
          <p:nvPr/>
        </p:nvGrpSpPr>
        <p:grpSpPr>
          <a:xfrm>
            <a:off x="4735725" y="461419"/>
            <a:ext cx="6059276" cy="4993943"/>
            <a:chOff x="4735724" y="424724"/>
            <a:chExt cx="5531238" cy="4654377"/>
          </a:xfrm>
        </p:grpSpPr>
        <p:pic>
          <p:nvPicPr>
            <p:cNvPr id="2" name="Picture 1">
              <a:extLst>
                <a:ext uri="{FF2B5EF4-FFF2-40B4-BE49-F238E27FC236}">
                  <a16:creationId xmlns:a16="http://schemas.microsoft.com/office/drawing/2014/main" id="{79AFB8F1-3E85-4693-9481-47691394B29D}"/>
                </a:ext>
              </a:extLst>
            </p:cNvPr>
            <p:cNvPicPr>
              <a:picLocks noChangeAspect="1"/>
            </p:cNvPicPr>
            <p:nvPr/>
          </p:nvPicPr>
          <p:blipFill>
            <a:blip r:embed="rId4"/>
            <a:stretch>
              <a:fillRect/>
            </a:stretch>
          </p:blipFill>
          <p:spPr>
            <a:xfrm>
              <a:off x="4735725" y="1053005"/>
              <a:ext cx="5531237" cy="4026096"/>
            </a:xfrm>
            <a:prstGeom prst="rect">
              <a:avLst/>
            </a:prstGeom>
          </p:spPr>
        </p:pic>
        <p:pic>
          <p:nvPicPr>
            <p:cNvPr id="6" name="Picture 5">
              <a:extLst>
                <a:ext uri="{FF2B5EF4-FFF2-40B4-BE49-F238E27FC236}">
                  <a16:creationId xmlns:a16="http://schemas.microsoft.com/office/drawing/2014/main" id="{CA141D69-786F-49EE-B719-0EA3EA07B45C}"/>
                </a:ext>
              </a:extLst>
            </p:cNvPr>
            <p:cNvPicPr>
              <a:picLocks noChangeAspect="1"/>
            </p:cNvPicPr>
            <p:nvPr/>
          </p:nvPicPr>
          <p:blipFill>
            <a:blip r:embed="rId5"/>
            <a:stretch>
              <a:fillRect/>
            </a:stretch>
          </p:blipFill>
          <p:spPr>
            <a:xfrm>
              <a:off x="4735725" y="424724"/>
              <a:ext cx="5531237" cy="628282"/>
            </a:xfrm>
            <a:prstGeom prst="rect">
              <a:avLst/>
            </a:prstGeom>
          </p:spPr>
        </p:pic>
        <p:sp>
          <p:nvSpPr>
            <p:cNvPr id="9" name="Rectangle 8">
              <a:extLst>
                <a:ext uri="{FF2B5EF4-FFF2-40B4-BE49-F238E27FC236}">
                  <a16:creationId xmlns:a16="http://schemas.microsoft.com/office/drawing/2014/main" id="{B31C3AE2-C95D-444F-8947-B8A449AC00D3}"/>
                </a:ext>
              </a:extLst>
            </p:cNvPr>
            <p:cNvSpPr>
              <a:spLocks noChangeArrowheads="1"/>
            </p:cNvSpPr>
            <p:nvPr/>
          </p:nvSpPr>
          <p:spPr bwMode="auto">
            <a:xfrm>
              <a:off x="4735725" y="2452526"/>
              <a:ext cx="5531237" cy="790993"/>
            </a:xfrm>
            <a:prstGeom prst="rect">
              <a:avLst/>
            </a:prstGeom>
            <a:solidFill>
              <a:schemeClr val="accent1">
                <a:alpha val="25000"/>
              </a:schemeClr>
            </a:solidFill>
            <a:ln w="38100">
              <a:noFill/>
              <a:miter lim="800000"/>
              <a:headEnd/>
              <a:tailEnd/>
            </a:ln>
          </p:spPr>
          <p:txBody>
            <a:bodyPr wrap="none" anchor="ct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sz="2400">
                <a:latin typeface="Arial" panose="020B0604020202020204" pitchFamily="34" charset="0"/>
              </a:endParaRPr>
            </a:p>
          </p:txBody>
        </p:sp>
        <p:sp>
          <p:nvSpPr>
            <p:cNvPr id="10" name="Rectangle 9">
              <a:extLst>
                <a:ext uri="{FF2B5EF4-FFF2-40B4-BE49-F238E27FC236}">
                  <a16:creationId xmlns:a16="http://schemas.microsoft.com/office/drawing/2014/main" id="{8303F33E-05EB-45A8-879F-E59FF1C94792}"/>
                </a:ext>
              </a:extLst>
            </p:cNvPr>
            <p:cNvSpPr>
              <a:spLocks noChangeArrowheads="1"/>
            </p:cNvSpPr>
            <p:nvPr/>
          </p:nvSpPr>
          <p:spPr bwMode="auto">
            <a:xfrm>
              <a:off x="4735724" y="4218664"/>
              <a:ext cx="5531237" cy="790993"/>
            </a:xfrm>
            <a:prstGeom prst="rect">
              <a:avLst/>
            </a:prstGeom>
            <a:solidFill>
              <a:schemeClr val="accent1">
                <a:alpha val="25000"/>
              </a:schemeClr>
            </a:solidFill>
            <a:ln w="38100">
              <a:noFill/>
              <a:miter lim="800000"/>
              <a:headEnd/>
              <a:tailEnd/>
            </a:ln>
          </p:spPr>
          <p:txBody>
            <a:bodyPr wrap="none" anchor="ct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sz="2400">
                <a:latin typeface="Arial" panose="020B0604020202020204" pitchFamily="34" charset="0"/>
              </a:endParaRPr>
            </a:p>
          </p:txBody>
        </p:sp>
      </p:grpSp>
    </p:spTree>
    <p:extLst>
      <p:ext uri="{BB962C8B-B14F-4D97-AF65-F5344CB8AC3E}">
        <p14:creationId xmlns:p14="http://schemas.microsoft.com/office/powerpoint/2010/main" val="3595106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a:extLst>
              <a:ext uri="{FF2B5EF4-FFF2-40B4-BE49-F238E27FC236}">
                <a16:creationId xmlns:a16="http://schemas.microsoft.com/office/drawing/2014/main" id="{10EA4CD4-EBEB-4000-86B0-98B70F5E70EE}"/>
              </a:ext>
            </a:extLst>
          </p:cNvPr>
          <p:cNvSpPr txBox="1">
            <a:spLocks noChangeArrowheads="1"/>
          </p:cNvSpPr>
          <p:nvPr/>
        </p:nvSpPr>
        <p:spPr bwMode="auto">
          <a:xfrm>
            <a:off x="1118686" y="1697760"/>
            <a:ext cx="9954625" cy="39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4950"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spcAft>
                <a:spcPts val="600"/>
              </a:spcAft>
              <a:buSzPct val="174000"/>
            </a:pPr>
            <a:r>
              <a:rPr lang="en-US" altLang="en-US" sz="2400" dirty="0">
                <a:solidFill>
                  <a:srgbClr val="FFFFCC"/>
                </a:solidFill>
                <a:latin typeface="Arial Narrow" panose="020B0606020202030204" pitchFamily="34" charset="0"/>
              </a:rPr>
              <a:t>“This has been a life changing, grounding experience.” </a:t>
            </a:r>
          </a:p>
          <a:p>
            <a:pPr eaLnBrk="1" hangingPunct="1">
              <a:spcBef>
                <a:spcPct val="0"/>
              </a:spcBef>
              <a:spcAft>
                <a:spcPts val="600"/>
              </a:spcAft>
              <a:buSzPct val="174000"/>
            </a:pPr>
            <a:r>
              <a:rPr lang="en-US" altLang="en-US" sz="2400" dirty="0">
                <a:solidFill>
                  <a:srgbClr val="FFFFCC"/>
                </a:solidFill>
                <a:latin typeface="Arial Narrow" panose="020B0606020202030204" pitchFamily="34" charset="0"/>
              </a:rPr>
              <a:t>“I have noticed a positive shift in my entire life.”</a:t>
            </a:r>
          </a:p>
          <a:p>
            <a:pPr eaLnBrk="1" hangingPunct="1">
              <a:spcBef>
                <a:spcPct val="0"/>
              </a:spcBef>
              <a:spcAft>
                <a:spcPts val="600"/>
              </a:spcAft>
              <a:buSzPct val="174000"/>
            </a:pPr>
            <a:r>
              <a:rPr lang="en-US" altLang="en-US" sz="2400" dirty="0">
                <a:solidFill>
                  <a:srgbClr val="FFFFCC"/>
                </a:solidFill>
                <a:latin typeface="Arial Narrow" panose="020B0606020202030204" pitchFamily="34" charset="0"/>
              </a:rPr>
              <a:t>“Renewed sense of purpose. Increased appreciation for life, stillness, mindfulness and nature...Life changing.”</a:t>
            </a:r>
          </a:p>
          <a:p>
            <a:pPr marL="0" indent="0" eaLnBrk="1" hangingPunct="1">
              <a:spcBef>
                <a:spcPct val="0"/>
              </a:spcBef>
              <a:spcAft>
                <a:spcPts val="600"/>
              </a:spcAft>
              <a:buSzPct val="174000"/>
              <a:buNone/>
            </a:pPr>
            <a:r>
              <a:rPr lang="en-US" altLang="en-US" sz="1600" dirty="0">
                <a:latin typeface="Arial" panose="020B0604020202020204" pitchFamily="34" charset="0"/>
                <a:cs typeface="Times New Roman" panose="02020603050405020304" pitchFamily="18" charset="0"/>
              </a:rPr>
              <a:t>    From:  </a:t>
            </a:r>
            <a:r>
              <a:rPr lang="en-US" altLang="en-US" sz="1600" i="1" dirty="0">
                <a:latin typeface="Arial" panose="020B0604020202020204" pitchFamily="34" charset="0"/>
                <a:cs typeface="Times New Roman" panose="02020603050405020304" pitchFamily="18" charset="0"/>
              </a:rPr>
              <a:t>RISE program study qualitative interviews, unpublished data.</a:t>
            </a:r>
          </a:p>
          <a:p>
            <a:pPr eaLnBrk="1" hangingPunct="1">
              <a:spcBef>
                <a:spcPct val="0"/>
              </a:spcBef>
              <a:spcAft>
                <a:spcPts val="600"/>
              </a:spcAft>
              <a:buSzPct val="174000"/>
            </a:pPr>
            <a:endParaRPr lang="en-US" altLang="en-US" sz="1800" dirty="0">
              <a:solidFill>
                <a:srgbClr val="FFFFCC"/>
              </a:solidFill>
              <a:latin typeface="Arial Narrow" panose="020B0606020202030204" pitchFamily="34" charset="0"/>
            </a:endParaRPr>
          </a:p>
          <a:p>
            <a:pPr eaLnBrk="1" hangingPunct="1">
              <a:spcBef>
                <a:spcPct val="0"/>
              </a:spcBef>
              <a:spcAft>
                <a:spcPts val="600"/>
              </a:spcAft>
              <a:buSzPct val="174000"/>
            </a:pPr>
            <a:r>
              <a:rPr lang="en-US" altLang="en-US" sz="2400" dirty="0">
                <a:solidFill>
                  <a:srgbClr val="FFFFCC"/>
                </a:solidFill>
                <a:latin typeface="Arial Narrow" panose="020B0606020202030204" pitchFamily="34" charset="0"/>
              </a:rPr>
              <a:t>“With yoga, I had a connection of mind, body, and spirit. During the practice and when you become aware of those three things, or be aware of them, it seems like things are more possible. I had more peace, the idea of ﬁnding increased peace of mind. I mean what could be richer than a sense of you know a spirit; my spiritual self.’’</a:t>
            </a:r>
          </a:p>
        </p:txBody>
      </p:sp>
      <p:sp>
        <p:nvSpPr>
          <p:cNvPr id="5" name="Text Box 3">
            <a:extLst>
              <a:ext uri="{FF2B5EF4-FFF2-40B4-BE49-F238E27FC236}">
                <a16:creationId xmlns:a16="http://schemas.microsoft.com/office/drawing/2014/main" id="{C63F83BD-25E0-44A3-8A43-21769668B334}"/>
              </a:ext>
            </a:extLst>
          </p:cNvPr>
          <p:cNvSpPr txBox="1">
            <a:spLocks noChangeArrowheads="1"/>
          </p:cNvSpPr>
          <p:nvPr/>
        </p:nvSpPr>
        <p:spPr bwMode="auto">
          <a:xfrm>
            <a:off x="629575" y="737976"/>
            <a:ext cx="109328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227013">
              <a:spcBef>
                <a:spcPct val="20000"/>
              </a:spcBef>
              <a:buChar char="•"/>
              <a:defRPr sz="3200">
                <a:solidFill>
                  <a:schemeClr val="tx1"/>
                </a:solidFill>
                <a:latin typeface="Lucida Bright" panose="02040602050505020304" pitchFamily="18" charset="0"/>
              </a:defRPr>
            </a:lvl1pPr>
            <a:lvl2pPr marL="742950" indent="-285750" defTabSz="227013">
              <a:spcBef>
                <a:spcPct val="20000"/>
              </a:spcBef>
              <a:buChar char="–"/>
              <a:defRPr sz="2800">
                <a:solidFill>
                  <a:schemeClr val="tx1"/>
                </a:solidFill>
                <a:latin typeface="Lucida Bright" panose="02040602050505020304" pitchFamily="18" charset="0"/>
              </a:defRPr>
            </a:lvl2pPr>
            <a:lvl3pPr marL="1143000" indent="-228600" defTabSz="227013">
              <a:spcBef>
                <a:spcPct val="20000"/>
              </a:spcBef>
              <a:buChar char="•"/>
              <a:defRPr sz="2400">
                <a:solidFill>
                  <a:schemeClr val="tx1"/>
                </a:solidFill>
                <a:latin typeface="Lucida Bright" panose="02040602050505020304" pitchFamily="18" charset="0"/>
              </a:defRPr>
            </a:lvl3pPr>
            <a:lvl4pPr marL="1600200" indent="-228600" defTabSz="227013">
              <a:spcBef>
                <a:spcPct val="20000"/>
              </a:spcBef>
              <a:buChar char="–"/>
              <a:defRPr sz="2000">
                <a:solidFill>
                  <a:schemeClr val="tx1"/>
                </a:solidFill>
                <a:latin typeface="Lucida Bright" panose="02040602050505020304" pitchFamily="18" charset="0"/>
              </a:defRPr>
            </a:lvl4pPr>
            <a:lvl5pPr marL="2057400" indent="-228600" defTabSz="227013">
              <a:spcBef>
                <a:spcPct val="20000"/>
              </a:spcBef>
              <a:buChar char="»"/>
              <a:defRPr sz="2000">
                <a:solidFill>
                  <a:schemeClr val="tx1"/>
                </a:solidFill>
                <a:latin typeface="Lucida Bright" panose="02040602050505020304" pitchFamily="18" charset="0"/>
              </a:defRPr>
            </a:lvl5pPr>
            <a:lvl6pPr marL="2514600" indent="-228600" defTabSz="2270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2270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2270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2270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eaLnBrk="1" hangingPunct="1">
              <a:spcBef>
                <a:spcPct val="0"/>
              </a:spcBef>
              <a:buFontTx/>
              <a:buNone/>
            </a:pPr>
            <a:r>
              <a:rPr lang="en-US" altLang="en-US" b="1" dirty="0">
                <a:solidFill>
                  <a:srgbClr val="FFFF00"/>
                </a:solidFill>
                <a:latin typeface="Arial" panose="020B0604020202020204" pitchFamily="34" charset="0"/>
                <a:cs typeface="Arial" panose="020B0604020202020204" pitchFamily="34" charset="0"/>
              </a:rPr>
              <a:t>Qualitative Experiences of Spirituality with Yoga</a:t>
            </a:r>
          </a:p>
        </p:txBody>
      </p:sp>
      <p:sp>
        <p:nvSpPr>
          <p:cNvPr id="2" name="Text Box 4">
            <a:extLst>
              <a:ext uri="{FF2B5EF4-FFF2-40B4-BE49-F238E27FC236}">
                <a16:creationId xmlns:a16="http://schemas.microsoft.com/office/drawing/2014/main" id="{81B12CC4-848E-B17A-3800-0B4B548AFCA0}"/>
              </a:ext>
            </a:extLst>
          </p:cNvPr>
          <p:cNvSpPr txBox="1">
            <a:spLocks noChangeArrowheads="1"/>
          </p:cNvSpPr>
          <p:nvPr/>
        </p:nvSpPr>
        <p:spPr bwMode="auto">
          <a:xfrm>
            <a:off x="517988" y="5794199"/>
            <a:ext cx="111560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r>
              <a:rPr lang="en-US" altLang="en-US" sz="1600" dirty="0">
                <a:latin typeface="Arial" panose="020B0604020202020204" pitchFamily="34" charset="0"/>
                <a:cs typeface="Times New Roman" panose="02020603050405020304" pitchFamily="18" charset="0"/>
              </a:rPr>
              <a:t>From:  </a:t>
            </a:r>
            <a:r>
              <a:rPr lang="en-US" altLang="en-US" sz="1600" i="1" dirty="0">
                <a:latin typeface="Arial" panose="020B0604020202020204" pitchFamily="34" charset="0"/>
                <a:cs typeface="Times New Roman" panose="02020603050405020304" pitchFamily="18" charset="0"/>
              </a:rPr>
              <a:t>A Yoga Intervention Program for Patients Suffering from Symptoms of Posttraumatic Stress Disorder: A Qualitative Descriptive Study. </a:t>
            </a:r>
            <a:r>
              <a:rPr lang="en-US" altLang="en-US" sz="1600" i="1" dirty="0" err="1">
                <a:latin typeface="Arial" panose="020B0604020202020204" pitchFamily="34" charset="0"/>
                <a:cs typeface="Times New Roman" panose="02020603050405020304" pitchFamily="18" charset="0"/>
              </a:rPr>
              <a:t>Jindani</a:t>
            </a:r>
            <a:r>
              <a:rPr lang="en-US" altLang="en-US" sz="1600" i="1" dirty="0">
                <a:latin typeface="Arial" panose="020B0604020202020204" pitchFamily="34" charset="0"/>
                <a:cs typeface="Times New Roman" panose="02020603050405020304" pitchFamily="18" charset="0"/>
              </a:rPr>
              <a:t> FA, Khalsa GF, Journal of Alternative and Complementary Medicine 21:401-8, 2015.</a:t>
            </a:r>
          </a:p>
        </p:txBody>
      </p:sp>
    </p:spTree>
    <p:extLst>
      <p:ext uri="{BB962C8B-B14F-4D97-AF65-F5344CB8AC3E}">
        <p14:creationId xmlns:p14="http://schemas.microsoft.com/office/powerpoint/2010/main" val="2596974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3"/>
          <p:cNvSpPr txBox="1">
            <a:spLocks noGrp="1"/>
          </p:cNvSpPr>
          <p:nvPr>
            <p:ph type="ctrTitle"/>
          </p:nvPr>
        </p:nvSpPr>
        <p:spPr>
          <a:xfrm>
            <a:off x="3287843" y="1476267"/>
            <a:ext cx="6565773" cy="3860231"/>
          </a:xfrm>
          <a:prstGeom prst="rect">
            <a:avLst/>
          </a:prstGeom>
        </p:spPr>
        <p:txBody>
          <a:bodyPr spcFirstLastPara="1" vert="horz" wrap="square" lIns="0" tIns="0" rIns="0" bIns="0" rtlCol="0" anchor="ctr" anchorCtr="0">
            <a:noAutofit/>
          </a:bodyPr>
          <a:lstStyle/>
          <a:p>
            <a:pPr>
              <a:lnSpc>
                <a:spcPct val="100000"/>
              </a:lnSpc>
            </a:pPr>
            <a:r>
              <a:rPr lang="en-US" sz="4267" b="1" dirty="0">
                <a:latin typeface="Century Gothic" panose="020B0502020202020204" pitchFamily="34" charset="0"/>
              </a:rPr>
              <a:t>Spirituality as a Motive for Practicing Yoga</a:t>
            </a:r>
            <a:br>
              <a:rPr lang="en-US" sz="3733" b="1" dirty="0">
                <a:latin typeface="Century Gothic" panose="020B0502020202020204" pitchFamily="34" charset="0"/>
              </a:rPr>
            </a:br>
            <a:br>
              <a:rPr lang="en-US" sz="3733" b="1" dirty="0">
                <a:latin typeface="Century Gothic" panose="020B0502020202020204" pitchFamily="34" charset="0"/>
              </a:rPr>
            </a:br>
            <a:br>
              <a:rPr lang="en-US" sz="3733" b="1" dirty="0">
                <a:latin typeface="Century Gothic" panose="020B0502020202020204" pitchFamily="34" charset="0"/>
              </a:rPr>
            </a:br>
            <a:r>
              <a:rPr lang="en-US" sz="2667" dirty="0">
                <a:latin typeface="Century Gothic" panose="020B0502020202020204" pitchFamily="34" charset="0"/>
              </a:rPr>
              <a:t>Crystal L. Park</a:t>
            </a:r>
            <a:br>
              <a:rPr lang="en-US" sz="2667" dirty="0">
                <a:latin typeface="Century Gothic" panose="020B0502020202020204" pitchFamily="34" charset="0"/>
              </a:rPr>
            </a:br>
            <a:r>
              <a:rPr lang="en-US" sz="2667" dirty="0">
                <a:latin typeface="Century Gothic" panose="020B0502020202020204" pitchFamily="34" charset="0"/>
              </a:rPr>
              <a:t>University of Connecticut</a:t>
            </a:r>
            <a:endParaRPr lang="en-US" sz="3200" dirty="0">
              <a:latin typeface="Century Gothic" panose="020B0502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59174" y="309799"/>
            <a:ext cx="10112527" cy="272333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fontAlgn="auto">
              <a:spcAft>
                <a:spcPts val="0"/>
              </a:spcAft>
            </a:pPr>
            <a:r>
              <a:rPr lang="en-US" sz="3200" dirty="0">
                <a:solidFill>
                  <a:srgbClr val="2E5369"/>
                </a:solidFill>
              </a:rPr>
              <a:t>How salient is spirituality among motivations for starting to practice yoga? What are initial motives for practice?</a:t>
            </a:r>
            <a:endParaRPr lang="en-US" sz="2133" dirty="0">
              <a:solidFill>
                <a:srgbClr val="2E5369"/>
              </a:solidFill>
            </a:endParaRPr>
          </a:p>
        </p:txBody>
      </p:sp>
      <p:sp>
        <p:nvSpPr>
          <p:cNvPr id="5" name="Title 1"/>
          <p:cNvSpPr txBox="1">
            <a:spLocks/>
          </p:cNvSpPr>
          <p:nvPr/>
        </p:nvSpPr>
        <p:spPr>
          <a:xfrm>
            <a:off x="1981200" y="2895885"/>
            <a:ext cx="9709401" cy="35531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fontAlgn="auto">
              <a:spcAft>
                <a:spcPts val="0"/>
              </a:spcAft>
            </a:pPr>
            <a:r>
              <a:rPr lang="en-US" sz="2667" dirty="0">
                <a:solidFill>
                  <a:srgbClr val="2E5369"/>
                </a:solidFill>
              </a:rPr>
              <a:t>.</a:t>
            </a:r>
          </a:p>
        </p:txBody>
      </p:sp>
      <p:sp>
        <p:nvSpPr>
          <p:cNvPr id="6" name="Title 1"/>
          <p:cNvSpPr txBox="1">
            <a:spLocks/>
          </p:cNvSpPr>
          <p:nvPr/>
        </p:nvSpPr>
        <p:spPr>
          <a:xfrm>
            <a:off x="1981199" y="4561079"/>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fontAlgn="auto">
              <a:spcAft>
                <a:spcPts val="0"/>
              </a:spcAft>
            </a:pPr>
            <a:endParaRPr lang="en-US" sz="2400" dirty="0">
              <a:solidFill>
                <a:prstClr val="white">
                  <a:lumMod val="75000"/>
                </a:prstClr>
              </a:solidFill>
            </a:endParaRPr>
          </a:p>
        </p:txBody>
      </p:sp>
      <p:pic>
        <p:nvPicPr>
          <p:cNvPr id="7" name="Picture 4" descr="Does yoga have bad spiritual consequences? - Qu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509" y="3113261"/>
            <a:ext cx="5226287" cy="34292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Yoga - Gateway to spiritual life ..."/>
          <p:cNvPicPr>
            <a:picLocks noChangeAspect="1" noChangeArrowheads="1"/>
          </p:cNvPicPr>
          <p:nvPr/>
        </p:nvPicPr>
        <p:blipFill rotWithShape="1">
          <a:blip r:embed="rId3">
            <a:extLst>
              <a:ext uri="{28A0092B-C50C-407E-A947-70E740481C1C}">
                <a14:useLocalDpi xmlns:a14="http://schemas.microsoft.com/office/drawing/2010/main" val="0"/>
              </a:ext>
            </a:extLst>
          </a:blip>
          <a:srcRect r="34113" b="1878"/>
          <a:stretch/>
        </p:blipFill>
        <p:spPr bwMode="auto">
          <a:xfrm>
            <a:off x="1160611" y="3172538"/>
            <a:ext cx="4445981" cy="331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253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629025" y="258603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eaLnBrk="1" hangingPunct="1">
              <a:spcBef>
                <a:spcPct val="0"/>
              </a:spcBef>
              <a:buFontTx/>
              <a:buNone/>
            </a:pPr>
            <a:endParaRPr lang="en-US" altLang="en-US" sz="2400">
              <a:latin typeface="Arial" panose="020B0604020202020204" pitchFamily="34" charset="0"/>
            </a:endParaRPr>
          </a:p>
        </p:txBody>
      </p:sp>
      <p:pic>
        <p:nvPicPr>
          <p:cNvPr id="6" name="Picture 5">
            <a:extLst>
              <a:ext uri="{FF2B5EF4-FFF2-40B4-BE49-F238E27FC236}">
                <a16:creationId xmlns:a16="http://schemas.microsoft.com/office/drawing/2014/main" id="{659EBAB6-3C51-FDF9-F1D8-05D558157962}"/>
              </a:ext>
            </a:extLst>
          </p:cNvPr>
          <p:cNvPicPr>
            <a:picLocks noChangeAspect="1"/>
          </p:cNvPicPr>
          <p:nvPr/>
        </p:nvPicPr>
        <p:blipFill>
          <a:blip r:embed="rId3"/>
          <a:stretch>
            <a:fillRect/>
          </a:stretch>
        </p:blipFill>
        <p:spPr>
          <a:xfrm>
            <a:off x="490097" y="411136"/>
            <a:ext cx="11202369" cy="1680946"/>
          </a:xfrm>
          <a:prstGeom prst="rect">
            <a:avLst/>
          </a:prstGeom>
        </p:spPr>
      </p:pic>
      <p:pic>
        <p:nvPicPr>
          <p:cNvPr id="8" name="Picture 7">
            <a:extLst>
              <a:ext uri="{FF2B5EF4-FFF2-40B4-BE49-F238E27FC236}">
                <a16:creationId xmlns:a16="http://schemas.microsoft.com/office/drawing/2014/main" id="{2AA4E3AF-09A4-E77E-FC0C-63835753DAD1}"/>
              </a:ext>
            </a:extLst>
          </p:cNvPr>
          <p:cNvPicPr>
            <a:picLocks noChangeAspect="1"/>
          </p:cNvPicPr>
          <p:nvPr/>
        </p:nvPicPr>
        <p:blipFill>
          <a:blip r:embed="rId4"/>
          <a:stretch>
            <a:fillRect/>
          </a:stretch>
        </p:blipFill>
        <p:spPr>
          <a:xfrm>
            <a:off x="4243804" y="1799630"/>
            <a:ext cx="6381863" cy="291908"/>
          </a:xfrm>
          <a:prstGeom prst="rect">
            <a:avLst/>
          </a:prstGeom>
        </p:spPr>
      </p:pic>
      <p:sp>
        <p:nvSpPr>
          <p:cNvPr id="10" name="TextBox 9">
            <a:extLst>
              <a:ext uri="{FF2B5EF4-FFF2-40B4-BE49-F238E27FC236}">
                <a16:creationId xmlns:a16="http://schemas.microsoft.com/office/drawing/2014/main" id="{8B6CA0DB-F3B0-7DFE-A35D-587B789A53AA}"/>
              </a:ext>
            </a:extLst>
          </p:cNvPr>
          <p:cNvSpPr txBox="1"/>
          <p:nvPr/>
        </p:nvSpPr>
        <p:spPr>
          <a:xfrm>
            <a:off x="583735" y="2437345"/>
            <a:ext cx="11079097" cy="3724096"/>
          </a:xfrm>
          <a:prstGeom prst="rect">
            <a:avLst/>
          </a:prstGeom>
          <a:noFill/>
        </p:spPr>
        <p:txBody>
          <a:bodyPr wrap="square">
            <a:spAutoFit/>
          </a:bodyPr>
          <a:lstStyle/>
          <a:p>
            <a:r>
              <a:rPr lang="en-US" dirty="0">
                <a:solidFill>
                  <a:schemeClr val="tx1">
                    <a:lumMod val="40000"/>
                    <a:lumOff val="60000"/>
                  </a:schemeClr>
                </a:solidFill>
                <a:latin typeface="Arial Narrow" panose="020B0606020202030204" pitchFamily="34" charset="0"/>
              </a:rPr>
              <a:t>“Spirituality and religion are often used interchangeably, but the two concepts are different.”</a:t>
            </a:r>
          </a:p>
          <a:p>
            <a:endParaRPr lang="en-US" sz="1000" dirty="0">
              <a:solidFill>
                <a:schemeClr val="tx1">
                  <a:lumMod val="40000"/>
                  <a:lumOff val="60000"/>
                </a:schemeClr>
              </a:solidFill>
              <a:latin typeface="Arial Narrow" panose="020B0606020202030204" pitchFamily="34" charset="0"/>
            </a:endParaRPr>
          </a:p>
          <a:p>
            <a:r>
              <a:rPr lang="en-US" dirty="0">
                <a:solidFill>
                  <a:schemeClr val="tx1">
                    <a:lumMod val="40000"/>
                    <a:lumOff val="60000"/>
                  </a:schemeClr>
                </a:solidFill>
                <a:latin typeface="Arial Narrow" panose="020B0606020202030204" pitchFamily="34" charset="0"/>
              </a:rPr>
              <a:t>“Some authors agreed that religion involves an organized entity, such as an institution with certain rituals, values, practices, and beliefs about God or a higher power. Religions also have deﬁnable boundaries and may provide guidelines to which individuals adhere.”</a:t>
            </a:r>
          </a:p>
          <a:p>
            <a:endParaRPr lang="en-US" sz="1000" dirty="0">
              <a:solidFill>
                <a:schemeClr val="tx1">
                  <a:lumMod val="40000"/>
                  <a:lumOff val="60000"/>
                </a:schemeClr>
              </a:solidFill>
              <a:latin typeface="Arial Narrow" panose="020B0606020202030204" pitchFamily="34" charset="0"/>
            </a:endParaRPr>
          </a:p>
          <a:p>
            <a:r>
              <a:rPr lang="en-US" dirty="0">
                <a:solidFill>
                  <a:schemeClr val="tx1">
                    <a:lumMod val="40000"/>
                    <a:lumOff val="60000"/>
                  </a:schemeClr>
                </a:solidFill>
                <a:latin typeface="Arial Narrow" panose="020B0606020202030204" pitchFamily="34" charset="0"/>
              </a:rPr>
              <a:t>“Conversely, many authors acknowledge that spirituality involves an individual’s search for meaning in life, wholeness, peace, individuality, and harmony, and is a biological, and integral component of being human. Spirituality is also described as a way of being; an energizing force that propels individuals to reach their optimal potential; a meaningful and extensive way of knowing the world; and is expressed through several personal mechanisms such as meditation…” </a:t>
            </a:r>
          </a:p>
        </p:txBody>
      </p:sp>
    </p:spTree>
    <p:extLst>
      <p:ext uri="{BB962C8B-B14F-4D97-AF65-F5344CB8AC3E}">
        <p14:creationId xmlns:p14="http://schemas.microsoft.com/office/powerpoint/2010/main" val="3953949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762125" y="573088"/>
            <a:ext cx="8999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algn="ctr" defTabSz="609585" eaLnBrk="1" fontAlgn="auto" hangingPunct="1">
              <a:spcBef>
                <a:spcPct val="0"/>
              </a:spcBef>
              <a:spcAft>
                <a:spcPts val="0"/>
              </a:spcAft>
              <a:buNone/>
            </a:pPr>
            <a:r>
              <a:rPr lang="en-US" altLang="en-US" b="1" dirty="0">
                <a:solidFill>
                  <a:srgbClr val="2E5369"/>
                </a:solidFill>
                <a:latin typeface="Arial" panose="020B0604020202020204" pitchFamily="34" charset="0"/>
              </a:rPr>
              <a:t>Reasons for Practice in a Beginners Program</a:t>
            </a:r>
          </a:p>
        </p:txBody>
      </p:sp>
      <p:sp>
        <p:nvSpPr>
          <p:cNvPr id="32771" name="Text Box 4"/>
          <p:cNvSpPr txBox="1">
            <a:spLocks noChangeArrowheads="1"/>
          </p:cNvSpPr>
          <p:nvPr/>
        </p:nvSpPr>
        <p:spPr bwMode="auto">
          <a:xfrm>
            <a:off x="2036763" y="5859464"/>
            <a:ext cx="84502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defTabSz="609585" eaLnBrk="1" fontAlgn="auto" hangingPunct="1">
              <a:spcBef>
                <a:spcPct val="0"/>
              </a:spcBef>
              <a:spcAft>
                <a:spcPts val="0"/>
              </a:spcAft>
              <a:buSzPct val="70000"/>
              <a:buNone/>
            </a:pPr>
            <a:r>
              <a:rPr lang="en-US" altLang="en-US" sz="1800" dirty="0" err="1">
                <a:solidFill>
                  <a:prstClr val="black"/>
                </a:solidFill>
                <a:latin typeface="Arial Narrow" panose="020B0606020202030204" pitchFamily="34" charset="0"/>
              </a:rPr>
              <a:t>Quilty</a:t>
            </a:r>
            <a:r>
              <a:rPr lang="en-US" altLang="en-US" sz="1800" dirty="0">
                <a:solidFill>
                  <a:prstClr val="black"/>
                </a:solidFill>
                <a:latin typeface="Arial Narrow" panose="020B0606020202030204" pitchFamily="34" charset="0"/>
              </a:rPr>
              <a:t>, M. T., </a:t>
            </a:r>
            <a:r>
              <a:rPr lang="en-US" altLang="en-US" sz="1800" dirty="0" err="1">
                <a:solidFill>
                  <a:prstClr val="black"/>
                </a:solidFill>
                <a:latin typeface="Arial Narrow" panose="020B0606020202030204" pitchFamily="34" charset="0"/>
              </a:rPr>
              <a:t>Saper</a:t>
            </a:r>
            <a:r>
              <a:rPr lang="en-US" altLang="en-US" sz="1800" dirty="0">
                <a:solidFill>
                  <a:prstClr val="black"/>
                </a:solidFill>
                <a:latin typeface="Arial Narrow" panose="020B0606020202030204" pitchFamily="34" charset="0"/>
              </a:rPr>
              <a:t>, R. B., Goldstein, R., &amp; </a:t>
            </a:r>
            <a:r>
              <a:rPr lang="en-US" altLang="en-US" sz="1800" dirty="0" err="1">
                <a:solidFill>
                  <a:prstClr val="black"/>
                </a:solidFill>
                <a:latin typeface="Arial Narrow" panose="020B0606020202030204" pitchFamily="34" charset="0"/>
              </a:rPr>
              <a:t>Khalsa</a:t>
            </a:r>
            <a:r>
              <a:rPr lang="en-US" altLang="en-US" sz="1800" dirty="0">
                <a:solidFill>
                  <a:prstClr val="black"/>
                </a:solidFill>
                <a:latin typeface="Arial Narrow" panose="020B0606020202030204" pitchFamily="34" charset="0"/>
              </a:rPr>
              <a:t>, S. B. S. (2013). Yoga in the real world: Perceptions, motivators, barriers, and patterns of use. </a:t>
            </a:r>
            <a:r>
              <a:rPr lang="en-US" altLang="en-US" sz="1800" i="1" dirty="0">
                <a:solidFill>
                  <a:prstClr val="black"/>
                </a:solidFill>
                <a:latin typeface="Arial Narrow" panose="020B0606020202030204" pitchFamily="34" charset="0"/>
              </a:rPr>
              <a:t>Global Advances in Health &amp; Medicine, 2, </a:t>
            </a:r>
            <a:r>
              <a:rPr lang="en-US" altLang="en-US" sz="1800" dirty="0">
                <a:solidFill>
                  <a:prstClr val="black"/>
                </a:solidFill>
                <a:latin typeface="Arial Narrow" panose="020B0606020202030204" pitchFamily="34" charset="0"/>
              </a:rPr>
              <a:t>44-49.</a:t>
            </a:r>
            <a:endParaRPr lang="en-US" altLang="en-US" sz="1800" dirty="0">
              <a:solidFill>
                <a:prstClr val="black"/>
              </a:solidFill>
              <a:latin typeface="Arial Narrow" panose="020B0606020202030204" pitchFamily="34" charset="0"/>
              <a:cs typeface="Times New Roman" panose="02020603050405020304" pitchFamily="18" charset="0"/>
            </a:endParaRPr>
          </a:p>
        </p:txBody>
      </p:sp>
      <p:pic>
        <p:nvPicPr>
          <p:cNvPr id="32772" name="Picture 9" descr="Austen beginners reasons for practice.JPG"/>
          <p:cNvPicPr>
            <a:picLocks noChangeAspect="1"/>
          </p:cNvPicPr>
          <p:nvPr/>
        </p:nvPicPr>
        <p:blipFill>
          <a:blip r:embed="rId3">
            <a:extLst>
              <a:ext uri="{28A0092B-C50C-407E-A947-70E740481C1C}">
                <a14:useLocalDpi xmlns:a14="http://schemas.microsoft.com/office/drawing/2010/main" val="0"/>
              </a:ext>
            </a:extLst>
          </a:blip>
          <a:srcRect t="7919" r="2409"/>
          <a:stretch>
            <a:fillRect/>
          </a:stretch>
        </p:blipFill>
        <p:spPr bwMode="auto">
          <a:xfrm>
            <a:off x="2139950" y="1419006"/>
            <a:ext cx="8243887"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932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C7BAC-16FA-4434-B34D-DB08E3332D8F}"/>
              </a:ext>
            </a:extLst>
          </p:cNvPr>
          <p:cNvSpPr/>
          <p:nvPr/>
        </p:nvSpPr>
        <p:spPr>
          <a:xfrm>
            <a:off x="2490462" y="6157127"/>
            <a:ext cx="7530652" cy="338554"/>
          </a:xfrm>
          <a:prstGeom prst="rect">
            <a:avLst/>
          </a:prstGeom>
        </p:spPr>
        <p:txBody>
          <a:bodyPr wrap="square">
            <a:spAutoFit/>
          </a:bodyPr>
          <a:lstStyle/>
          <a:p>
            <a:pPr defTabSz="609585" eaLnBrk="1" fontAlgn="auto" hangingPunct="1">
              <a:spcBef>
                <a:spcPts val="0"/>
              </a:spcBef>
              <a:spcAft>
                <a:spcPts val="0"/>
              </a:spcAft>
            </a:pPr>
            <a:endParaRPr lang="en-US" sz="1600" i="1" dirty="0">
              <a:solidFill>
                <a:prstClr val="black"/>
              </a:solidFill>
              <a:latin typeface="Century Gothic" panose="020B0502020202020204"/>
            </a:endParaRPr>
          </a:p>
        </p:txBody>
      </p:sp>
      <p:sp>
        <p:nvSpPr>
          <p:cNvPr id="4" name="Rectangle 3">
            <a:extLst>
              <a:ext uri="{FF2B5EF4-FFF2-40B4-BE49-F238E27FC236}">
                <a16:creationId xmlns:a16="http://schemas.microsoft.com/office/drawing/2014/main" id="{5E76AB62-24A5-4FEB-903A-0B94E73951D0}"/>
              </a:ext>
            </a:extLst>
          </p:cNvPr>
          <p:cNvSpPr/>
          <p:nvPr/>
        </p:nvSpPr>
        <p:spPr>
          <a:xfrm>
            <a:off x="2170887" y="506709"/>
            <a:ext cx="7850227" cy="584775"/>
          </a:xfrm>
          <a:prstGeom prst="rect">
            <a:avLst/>
          </a:prstGeom>
        </p:spPr>
        <p:txBody>
          <a:bodyPr wrap="square">
            <a:spAutoFit/>
          </a:bodyPr>
          <a:lstStyle/>
          <a:p>
            <a:pPr algn="ctr" defTabSz="609585" eaLnBrk="1" fontAlgn="auto" hangingPunct="1">
              <a:spcBef>
                <a:spcPts val="0"/>
              </a:spcBef>
              <a:spcAft>
                <a:spcPts val="0"/>
              </a:spcAft>
            </a:pPr>
            <a:r>
              <a:rPr lang="en-US" sz="3200" b="1" dirty="0">
                <a:solidFill>
                  <a:srgbClr val="2E5369"/>
                </a:solidFill>
                <a:latin typeface="Century Gothic" panose="020B0502020202020204"/>
              </a:rPr>
              <a:t>Reasons for Practice</a:t>
            </a:r>
          </a:p>
        </p:txBody>
      </p:sp>
      <p:sp>
        <p:nvSpPr>
          <p:cNvPr id="9" name="Text Box 4">
            <a:extLst>
              <a:ext uri="{FF2B5EF4-FFF2-40B4-BE49-F238E27FC236}">
                <a16:creationId xmlns:a16="http://schemas.microsoft.com/office/drawing/2014/main" id="{5C5C5213-3B48-4EFF-B669-110C41786C0F}"/>
              </a:ext>
            </a:extLst>
          </p:cNvPr>
          <p:cNvSpPr txBox="1">
            <a:spLocks noChangeArrowheads="1"/>
          </p:cNvSpPr>
          <p:nvPr/>
        </p:nvSpPr>
        <p:spPr bwMode="auto">
          <a:xfrm>
            <a:off x="1753184" y="5946038"/>
            <a:ext cx="111377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defTabSz="1217054" eaLnBrk="1" fontAlgn="auto" hangingPunct="1">
              <a:spcBef>
                <a:spcPct val="0"/>
              </a:spcBef>
              <a:spcAft>
                <a:spcPts val="0"/>
              </a:spcAft>
              <a:buSzPct val="70000"/>
              <a:buNone/>
            </a:pPr>
            <a:r>
              <a:rPr lang="en-US" altLang="en-US" sz="1600" dirty="0">
                <a:solidFill>
                  <a:prstClr val="black"/>
                </a:solidFill>
                <a:latin typeface="Arial Narrow" panose="020B0606020202030204" pitchFamily="34" charset="0"/>
                <a:cs typeface="Times New Roman" panose="02020603050405020304" pitchFamily="18" charset="0"/>
              </a:rPr>
              <a:t>Penman S, Cohen M, Stevens P, &amp; Jackson S. (2012).</a:t>
            </a:r>
            <a:r>
              <a:rPr lang="en-US" altLang="en-US" sz="1600" i="1" dirty="0">
                <a:solidFill>
                  <a:prstClr val="black"/>
                </a:solidFill>
                <a:latin typeface="Arial Narrow" panose="020B0606020202030204" pitchFamily="34" charset="0"/>
                <a:cs typeface="Times New Roman" panose="02020603050405020304" pitchFamily="18" charset="0"/>
              </a:rPr>
              <a:t> </a:t>
            </a:r>
          </a:p>
          <a:p>
            <a:pPr defTabSz="1217054" eaLnBrk="1" fontAlgn="auto" hangingPunct="1">
              <a:spcBef>
                <a:spcPct val="0"/>
              </a:spcBef>
              <a:spcAft>
                <a:spcPts val="0"/>
              </a:spcAft>
              <a:buSzPct val="70000"/>
              <a:buNone/>
            </a:pPr>
            <a:r>
              <a:rPr lang="en-US" altLang="en-US" sz="1600" dirty="0">
                <a:solidFill>
                  <a:prstClr val="black"/>
                </a:solidFill>
                <a:latin typeface="Arial Narrow" panose="020B0606020202030204" pitchFamily="34" charset="0"/>
                <a:cs typeface="Times New Roman" panose="02020603050405020304" pitchFamily="18" charset="0"/>
              </a:rPr>
              <a:t>Yoga in Australia: Results of a national survey.</a:t>
            </a:r>
            <a:r>
              <a:rPr lang="en-US" altLang="en-US" sz="1600" i="1" dirty="0">
                <a:solidFill>
                  <a:prstClr val="black"/>
                </a:solidFill>
                <a:latin typeface="Arial Narrow" panose="020B0606020202030204" pitchFamily="34" charset="0"/>
                <a:cs typeface="Times New Roman" panose="02020603050405020304" pitchFamily="18" charset="0"/>
              </a:rPr>
              <a:t> International Journal of Yoga 5, </a:t>
            </a:r>
            <a:r>
              <a:rPr lang="en-US" altLang="en-US" sz="1600" dirty="0">
                <a:solidFill>
                  <a:prstClr val="black"/>
                </a:solidFill>
                <a:latin typeface="Arial Narrow" panose="020B0606020202030204" pitchFamily="34" charset="0"/>
                <a:cs typeface="Times New Roman" panose="02020603050405020304" pitchFamily="18" charset="0"/>
              </a:rPr>
              <a:t>92-101</a:t>
            </a:r>
            <a:r>
              <a:rPr lang="en-US" altLang="en-US" sz="1600" i="1" dirty="0">
                <a:solidFill>
                  <a:prstClr val="black"/>
                </a:solidFill>
                <a:latin typeface="Arial Narrow" panose="020B0606020202030204" pitchFamily="34" charset="0"/>
                <a:cs typeface="Times New Roman" panose="02020603050405020304" pitchFamily="18" charset="0"/>
              </a:rPr>
              <a:t>.</a:t>
            </a:r>
          </a:p>
        </p:txBody>
      </p:sp>
      <p:grpSp>
        <p:nvGrpSpPr>
          <p:cNvPr id="3" name="Group 2">
            <a:extLst>
              <a:ext uri="{FF2B5EF4-FFF2-40B4-BE49-F238E27FC236}">
                <a16:creationId xmlns:a16="http://schemas.microsoft.com/office/drawing/2014/main" id="{EE5631B3-390E-E29A-9E5E-4464089E7C41}"/>
              </a:ext>
            </a:extLst>
          </p:cNvPr>
          <p:cNvGrpSpPr/>
          <p:nvPr/>
        </p:nvGrpSpPr>
        <p:grpSpPr>
          <a:xfrm>
            <a:off x="2766675" y="1289493"/>
            <a:ext cx="6658651" cy="4484223"/>
            <a:chOff x="2848731" y="1023196"/>
            <a:chExt cx="6658650" cy="4484223"/>
          </a:xfrm>
        </p:grpSpPr>
        <p:pic>
          <p:nvPicPr>
            <p:cNvPr id="5" name="Picture 4">
              <a:extLst>
                <a:ext uri="{FF2B5EF4-FFF2-40B4-BE49-F238E27FC236}">
                  <a16:creationId xmlns:a16="http://schemas.microsoft.com/office/drawing/2014/main" id="{A60EC8A2-AAB6-47FC-9118-F1B4361485B0}"/>
                </a:ext>
              </a:extLst>
            </p:cNvPr>
            <p:cNvPicPr>
              <a:picLocks noChangeAspect="1"/>
            </p:cNvPicPr>
            <p:nvPr/>
          </p:nvPicPr>
          <p:blipFill>
            <a:blip r:embed="rId3"/>
            <a:stretch>
              <a:fillRect/>
            </a:stretch>
          </p:blipFill>
          <p:spPr>
            <a:xfrm>
              <a:off x="2848731" y="1023196"/>
              <a:ext cx="6658650" cy="4484223"/>
            </a:xfrm>
            <a:prstGeom prst="rect">
              <a:avLst/>
            </a:prstGeom>
          </p:spPr>
        </p:pic>
        <p:sp>
          <p:nvSpPr>
            <p:cNvPr id="7" name="Rectangle 6">
              <a:extLst>
                <a:ext uri="{FF2B5EF4-FFF2-40B4-BE49-F238E27FC236}">
                  <a16:creationId xmlns:a16="http://schemas.microsoft.com/office/drawing/2014/main" id="{F47E702A-5702-4273-9D26-157C38950AAA}"/>
                </a:ext>
              </a:extLst>
            </p:cNvPr>
            <p:cNvSpPr>
              <a:spLocks noChangeArrowheads="1"/>
            </p:cNvSpPr>
            <p:nvPr/>
          </p:nvSpPr>
          <p:spPr bwMode="auto">
            <a:xfrm>
              <a:off x="2848731" y="4104240"/>
              <a:ext cx="6658650" cy="267022"/>
            </a:xfrm>
            <a:prstGeom prst="rect">
              <a:avLst/>
            </a:prstGeom>
            <a:solidFill>
              <a:schemeClr val="accent1">
                <a:alpha val="25000"/>
              </a:schemeClr>
            </a:solidFill>
            <a:ln w="38100">
              <a:noFill/>
              <a:miter lim="800000"/>
              <a:headEnd/>
              <a:tailEnd/>
            </a:ln>
          </p:spPr>
          <p:txBody>
            <a:bodyPr wrap="none" anchor="ct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defTabSz="1217054" eaLnBrk="1" fontAlgn="auto" hangingPunct="1">
                <a:spcBef>
                  <a:spcPct val="0"/>
                </a:spcBef>
                <a:spcAft>
                  <a:spcPts val="0"/>
                </a:spcAft>
                <a:buNone/>
              </a:pPr>
              <a:endParaRPr lang="en-US" sz="2400">
                <a:solidFill>
                  <a:prstClr val="black"/>
                </a:solidFill>
                <a:latin typeface="Arial" panose="020B0604020202020204" pitchFamily="34" charset="0"/>
              </a:endParaRPr>
            </a:p>
          </p:txBody>
        </p:sp>
      </p:grpSp>
    </p:spTree>
    <p:extLst>
      <p:ext uri="{BB962C8B-B14F-4D97-AF65-F5344CB8AC3E}">
        <p14:creationId xmlns:p14="http://schemas.microsoft.com/office/powerpoint/2010/main" val="2703824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335" y="685443"/>
            <a:ext cx="9595864" cy="1465288"/>
          </a:xfrm>
        </p:spPr>
        <p:txBody>
          <a:bodyPr>
            <a:noAutofit/>
          </a:bodyPr>
          <a:lstStyle/>
          <a:p>
            <a:r>
              <a:rPr lang="en-US" sz="2667" dirty="0">
                <a:solidFill>
                  <a:schemeClr val="tx2"/>
                </a:solidFill>
              </a:rPr>
              <a:t>Park, C. L., Riley, K. E., </a:t>
            </a:r>
            <a:r>
              <a:rPr lang="en-US" sz="2667" dirty="0" err="1">
                <a:solidFill>
                  <a:schemeClr val="tx2"/>
                </a:solidFill>
              </a:rPr>
              <a:t>Bedesin</a:t>
            </a:r>
            <a:r>
              <a:rPr lang="en-US" sz="2667" dirty="0">
                <a:solidFill>
                  <a:schemeClr val="tx2"/>
                </a:solidFill>
              </a:rPr>
              <a:t>, E., &amp; Stewart, V. M. (2016). Why practice yoga? Practitioners’ motivations for adopting and maintaining yoga practice. </a:t>
            </a:r>
            <a:r>
              <a:rPr lang="en-US" sz="2667" i="1" dirty="0">
                <a:solidFill>
                  <a:schemeClr val="tx2"/>
                </a:solidFill>
              </a:rPr>
              <a:t>Journal of Health Psychology</a:t>
            </a:r>
            <a:r>
              <a:rPr lang="en-US" sz="2667" dirty="0">
                <a:solidFill>
                  <a:schemeClr val="tx2"/>
                </a:solidFill>
              </a:rPr>
              <a:t>, </a:t>
            </a:r>
            <a:r>
              <a:rPr lang="en-US" sz="2667" i="1" dirty="0">
                <a:solidFill>
                  <a:schemeClr val="tx2"/>
                </a:solidFill>
              </a:rPr>
              <a:t>21</a:t>
            </a:r>
            <a:r>
              <a:rPr lang="en-US" sz="2667" dirty="0">
                <a:solidFill>
                  <a:schemeClr val="tx2"/>
                </a:solidFill>
              </a:rPr>
              <a:t>(6), 887-896.</a:t>
            </a:r>
            <a:endParaRPr lang="en-US" sz="2400" dirty="0"/>
          </a:p>
        </p:txBody>
      </p:sp>
      <p:sp>
        <p:nvSpPr>
          <p:cNvPr id="4" name="Content Placeholder 3"/>
          <p:cNvSpPr>
            <a:spLocks noGrp="1"/>
          </p:cNvSpPr>
          <p:nvPr>
            <p:ph idx="1"/>
          </p:nvPr>
        </p:nvSpPr>
        <p:spPr>
          <a:xfrm>
            <a:off x="1946941" y="2825897"/>
            <a:ext cx="9724076" cy="3648151"/>
          </a:xfrm>
        </p:spPr>
        <p:txBody>
          <a:bodyPr>
            <a:noAutofit/>
          </a:bodyPr>
          <a:lstStyle/>
          <a:p>
            <a:r>
              <a:rPr lang="en-US" sz="2133" dirty="0"/>
              <a:t>Snowball sample of 512 participants from across the US (156 teachers)</a:t>
            </a:r>
          </a:p>
          <a:p>
            <a:r>
              <a:rPr lang="en-US" sz="2133" dirty="0"/>
              <a:t>Mostly female (93.4%), Caucasian (94%), and well educated</a:t>
            </a:r>
          </a:p>
          <a:p>
            <a:r>
              <a:rPr lang="en-US" sz="2133" dirty="0"/>
              <a:t>Aged 18 to 85 years (M = 45.78, SD = 14.04)</a:t>
            </a:r>
          </a:p>
          <a:p>
            <a:r>
              <a:rPr lang="en-US" sz="2133" dirty="0"/>
              <a:t>Students practiced a mean of 245 min/week in a yoga studio and a mean of 85 min/week at home, and reported they had been practicing yoga for a mean of 8.5 years (SD = 7.67 years)</a:t>
            </a:r>
          </a:p>
          <a:p>
            <a:r>
              <a:rPr lang="en-US" sz="2133" dirty="0"/>
              <a:t>Teachers practiced an average of 374 min/week in a yoga studio and 168 min/week at home, and reported that they had been practicing yoga for a mean of 13 years (SD = 9.26 years)</a:t>
            </a:r>
          </a:p>
        </p:txBody>
      </p:sp>
      <p:sp>
        <p:nvSpPr>
          <p:cNvPr id="2" name="Slide Number Placeholder 1"/>
          <p:cNvSpPr>
            <a:spLocks noGrp="1"/>
          </p:cNvSpPr>
          <p:nvPr>
            <p:ph type="sldNum" sz="quarter" idx="12"/>
          </p:nvPr>
        </p:nvSpPr>
        <p:spPr/>
        <p:txBody>
          <a:bodyPr/>
          <a:lstStyle/>
          <a:p>
            <a:pPr defTabSz="609585" eaLnBrk="1" fontAlgn="auto" hangingPunct="1">
              <a:spcBef>
                <a:spcPts val="0"/>
              </a:spcBef>
              <a:spcAft>
                <a:spcPts val="0"/>
              </a:spcAft>
            </a:pPr>
            <a:endParaRPr lang="en-US" dirty="0">
              <a:latin typeface="Century Gothic" panose="020B0502020202020204"/>
            </a:endParaRPr>
          </a:p>
        </p:txBody>
      </p:sp>
    </p:spTree>
    <p:extLst>
      <p:ext uri="{BB962C8B-B14F-4D97-AF65-F5344CB8AC3E}">
        <p14:creationId xmlns:p14="http://schemas.microsoft.com/office/powerpoint/2010/main" val="347184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626" y="509808"/>
            <a:ext cx="8911687" cy="1280891"/>
          </a:xfrm>
        </p:spPr>
        <p:txBody>
          <a:bodyPr>
            <a:noAutofit/>
          </a:bodyPr>
          <a:lstStyle/>
          <a:p>
            <a:r>
              <a:rPr lang="en-US" sz="4800" dirty="0">
                <a:effectLst>
                  <a:outerShdw blurRad="38100" dist="38100" dir="2700000" algn="tl">
                    <a:srgbClr val="000000">
                      <a:alpha val="43137"/>
                    </a:srgbClr>
                  </a:outerShdw>
                </a:effectLst>
              </a:rPr>
              <a:t>Motivations for starting to practice yoga</a:t>
            </a:r>
          </a:p>
        </p:txBody>
      </p:sp>
      <p:pic>
        <p:nvPicPr>
          <p:cNvPr id="8" name="Content Placeholder 7"/>
          <p:cNvPicPr>
            <a:picLocks noGrp="1" noChangeAspect="1"/>
          </p:cNvPicPr>
          <p:nvPr>
            <p:ph idx="1"/>
          </p:nvPr>
        </p:nvPicPr>
        <p:blipFill>
          <a:blip r:embed="rId2"/>
          <a:stretch>
            <a:fillRect/>
          </a:stretch>
        </p:blipFill>
        <p:spPr>
          <a:xfrm>
            <a:off x="2554813" y="2115403"/>
            <a:ext cx="7997311" cy="4266008"/>
          </a:xfrm>
          <a:prstGeom prst="rect">
            <a:avLst/>
          </a:prstGeom>
        </p:spPr>
      </p:pic>
    </p:spTree>
    <p:extLst>
      <p:ext uri="{BB962C8B-B14F-4D97-AF65-F5344CB8AC3E}">
        <p14:creationId xmlns:p14="http://schemas.microsoft.com/office/powerpoint/2010/main" val="379486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81200" y="2895885"/>
            <a:ext cx="9709401" cy="35531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fontAlgn="auto">
              <a:spcAft>
                <a:spcPts val="0"/>
              </a:spcAft>
            </a:pPr>
            <a:endParaRPr lang="en-US" sz="2667" dirty="0">
              <a:solidFill>
                <a:srgbClr val="2E5369"/>
              </a:solidFill>
            </a:endParaRPr>
          </a:p>
        </p:txBody>
      </p:sp>
      <p:sp>
        <p:nvSpPr>
          <p:cNvPr id="6" name="Title 1"/>
          <p:cNvSpPr txBox="1">
            <a:spLocks/>
          </p:cNvSpPr>
          <p:nvPr/>
        </p:nvSpPr>
        <p:spPr>
          <a:xfrm>
            <a:off x="1981199" y="4561079"/>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fontAlgn="auto">
              <a:spcAft>
                <a:spcPts val="0"/>
              </a:spcAft>
            </a:pPr>
            <a:endParaRPr lang="en-US" sz="2400" dirty="0">
              <a:solidFill>
                <a:prstClr val="white">
                  <a:lumMod val="75000"/>
                </a:prstClr>
              </a:solidFill>
            </a:endParaRPr>
          </a:p>
        </p:txBody>
      </p:sp>
      <p:sp>
        <p:nvSpPr>
          <p:cNvPr id="2" name="Title 1"/>
          <p:cNvSpPr>
            <a:spLocks noGrp="1"/>
          </p:cNvSpPr>
          <p:nvPr>
            <p:ph type="title"/>
          </p:nvPr>
        </p:nvSpPr>
        <p:spPr>
          <a:xfrm>
            <a:off x="1744001" y="748244"/>
            <a:ext cx="8911687" cy="1280891"/>
          </a:xfrm>
        </p:spPr>
        <p:txBody>
          <a:bodyPr>
            <a:normAutofit fontScale="90000"/>
          </a:bodyPr>
          <a:lstStyle/>
          <a:p>
            <a:r>
              <a:rPr lang="en-US" dirty="0">
                <a:solidFill>
                  <a:schemeClr val="tx2"/>
                </a:solidFill>
              </a:rPr>
              <a:t>The majority changed their motivation for practicing yoga or discovered new aspects </a:t>
            </a:r>
            <a:endParaRPr lang="en-US" dirty="0"/>
          </a:p>
        </p:txBody>
      </p:sp>
      <p:sp>
        <p:nvSpPr>
          <p:cNvPr id="3" name="Content Placeholder 2"/>
          <p:cNvSpPr>
            <a:spLocks noGrp="1"/>
          </p:cNvSpPr>
          <p:nvPr>
            <p:ph idx="1"/>
          </p:nvPr>
        </p:nvSpPr>
        <p:spPr/>
        <p:txBody>
          <a:bodyPr/>
          <a:lstStyle/>
          <a:p>
            <a:r>
              <a:rPr lang="en-US" sz="2667" dirty="0">
                <a:solidFill>
                  <a:schemeClr val="tx2"/>
                </a:solidFill>
              </a:rPr>
              <a:t>61.3% reported yes, they had changed their primary reason for doing yoga or discovered other aspects</a:t>
            </a:r>
          </a:p>
          <a:p>
            <a:r>
              <a:rPr lang="en-US" sz="2667" dirty="0">
                <a:solidFill>
                  <a:schemeClr val="tx2"/>
                </a:solidFill>
              </a:rPr>
              <a:t>38.6% reported no, they had not</a:t>
            </a:r>
          </a:p>
          <a:p>
            <a:endParaRPr lang="en-US" dirty="0"/>
          </a:p>
        </p:txBody>
      </p:sp>
    </p:spTree>
    <p:extLst>
      <p:ext uri="{BB962C8B-B14F-4D97-AF65-F5344CB8AC3E}">
        <p14:creationId xmlns:p14="http://schemas.microsoft.com/office/powerpoint/2010/main" val="649537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626" y="509808"/>
            <a:ext cx="8911687" cy="1280891"/>
          </a:xfrm>
        </p:spPr>
        <p:txBody>
          <a:bodyPr>
            <a:noAutofit/>
          </a:bodyPr>
          <a:lstStyle/>
          <a:p>
            <a:r>
              <a:rPr lang="en-US" sz="4800" dirty="0">
                <a:effectLst>
                  <a:outerShdw blurRad="38100" dist="38100" dir="2700000" algn="tl">
                    <a:srgbClr val="000000">
                      <a:alpha val="43137"/>
                    </a:srgbClr>
                  </a:outerShdw>
                </a:effectLst>
              </a:rPr>
              <a:t>New primary and additional reasons to practice yoga</a:t>
            </a:r>
          </a:p>
        </p:txBody>
      </p:sp>
      <p:pic>
        <p:nvPicPr>
          <p:cNvPr id="8" name="Content Placeholder 7"/>
          <p:cNvPicPr>
            <a:picLocks noGrp="1" noChangeAspect="1"/>
          </p:cNvPicPr>
          <p:nvPr>
            <p:ph idx="1"/>
          </p:nvPr>
        </p:nvPicPr>
        <p:blipFill>
          <a:blip r:embed="rId2"/>
          <a:stretch>
            <a:fillRect/>
          </a:stretch>
        </p:blipFill>
        <p:spPr>
          <a:xfrm>
            <a:off x="2685464" y="2329219"/>
            <a:ext cx="8155253" cy="4324400"/>
          </a:xfrm>
          <a:prstGeom prst="rect">
            <a:avLst/>
          </a:prstGeom>
        </p:spPr>
      </p:pic>
    </p:spTree>
    <p:extLst>
      <p:ext uri="{BB962C8B-B14F-4D97-AF65-F5344CB8AC3E}">
        <p14:creationId xmlns:p14="http://schemas.microsoft.com/office/powerpoint/2010/main" val="2011465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8749" y="439712"/>
            <a:ext cx="9595864" cy="1465288"/>
          </a:xfrm>
        </p:spPr>
        <p:txBody>
          <a:bodyPr>
            <a:noAutofit/>
          </a:bodyPr>
          <a:lstStyle/>
          <a:p>
            <a:r>
              <a:rPr lang="en-US" sz="2667" dirty="0">
                <a:solidFill>
                  <a:schemeClr val="tx2"/>
                </a:solidFill>
              </a:rPr>
              <a:t>Park, C. L., </a:t>
            </a:r>
            <a:r>
              <a:rPr lang="en-US" sz="2667" dirty="0" err="1">
                <a:solidFill>
                  <a:schemeClr val="tx2"/>
                </a:solidFill>
              </a:rPr>
              <a:t>Quinker</a:t>
            </a:r>
            <a:r>
              <a:rPr lang="en-US" sz="2667" dirty="0">
                <a:solidFill>
                  <a:schemeClr val="tx2"/>
                </a:solidFill>
              </a:rPr>
              <a:t>, D., </a:t>
            </a:r>
            <a:r>
              <a:rPr lang="en-US" sz="2667" dirty="0" err="1">
                <a:solidFill>
                  <a:schemeClr val="tx2"/>
                </a:solidFill>
              </a:rPr>
              <a:t>Dobos</a:t>
            </a:r>
            <a:r>
              <a:rPr lang="en-US" sz="2667" dirty="0">
                <a:solidFill>
                  <a:schemeClr val="tx2"/>
                </a:solidFill>
              </a:rPr>
              <a:t>, G., &amp; Cramer, H. (2019). Motivations for adopting and maintaining a yoga practice: A national cross-sectional survey. </a:t>
            </a:r>
            <a:r>
              <a:rPr lang="en-US" sz="2667" i="1" dirty="0">
                <a:solidFill>
                  <a:schemeClr val="tx2"/>
                </a:solidFill>
              </a:rPr>
              <a:t>The Journal of Alternative and Complementary Medicine</a:t>
            </a:r>
            <a:r>
              <a:rPr lang="en-US" sz="2667" dirty="0">
                <a:solidFill>
                  <a:schemeClr val="tx2"/>
                </a:solidFill>
              </a:rPr>
              <a:t>, </a:t>
            </a:r>
            <a:r>
              <a:rPr lang="en-US" sz="2667" i="1" dirty="0">
                <a:solidFill>
                  <a:schemeClr val="tx2"/>
                </a:solidFill>
              </a:rPr>
              <a:t>25</a:t>
            </a:r>
            <a:r>
              <a:rPr lang="en-US" sz="2667" dirty="0">
                <a:solidFill>
                  <a:schemeClr val="tx2"/>
                </a:solidFill>
              </a:rPr>
              <a:t>(10), 1009-1014.</a:t>
            </a:r>
            <a:endParaRPr lang="en-US" sz="2400" dirty="0"/>
          </a:p>
        </p:txBody>
      </p:sp>
      <p:sp>
        <p:nvSpPr>
          <p:cNvPr id="4" name="Content Placeholder 3"/>
          <p:cNvSpPr>
            <a:spLocks noGrp="1"/>
          </p:cNvSpPr>
          <p:nvPr>
            <p:ph idx="1"/>
          </p:nvPr>
        </p:nvSpPr>
        <p:spPr>
          <a:xfrm>
            <a:off x="2755616" y="2741419"/>
            <a:ext cx="8915400" cy="3777623"/>
          </a:xfrm>
        </p:spPr>
        <p:txBody>
          <a:bodyPr>
            <a:noAutofit/>
          </a:bodyPr>
          <a:lstStyle/>
          <a:p>
            <a:r>
              <a:rPr lang="en-US" sz="2133" dirty="0"/>
              <a:t>Snowball sample of 1702 participants from across Germany</a:t>
            </a:r>
          </a:p>
          <a:p>
            <a:r>
              <a:rPr lang="en-US" sz="2133" dirty="0"/>
              <a:t>The most common primary reasons for starting yoga were relaxation (26.6%) and prevention (25.5%), which were also the most common secondary reasons</a:t>
            </a:r>
          </a:p>
          <a:p>
            <a:r>
              <a:rPr lang="en-US" sz="2133" dirty="0"/>
              <a:t>55.3% reported a different primary reason for maintaining than for adopting yoga practice</a:t>
            </a:r>
          </a:p>
          <a:p>
            <a:r>
              <a:rPr lang="en-US" sz="2133" dirty="0"/>
              <a:t>Prevention (38.4%) and spirituality (26.4%) were the most commonly reported primary reasons for maintaining yoga practice</a:t>
            </a:r>
          </a:p>
        </p:txBody>
      </p:sp>
      <p:sp>
        <p:nvSpPr>
          <p:cNvPr id="2" name="Slide Number Placeholder 1"/>
          <p:cNvSpPr>
            <a:spLocks noGrp="1"/>
          </p:cNvSpPr>
          <p:nvPr>
            <p:ph type="sldNum" sz="quarter" idx="12"/>
          </p:nvPr>
        </p:nvSpPr>
        <p:spPr/>
        <p:txBody>
          <a:bodyPr/>
          <a:lstStyle/>
          <a:p>
            <a:pPr defTabSz="609585" eaLnBrk="1" fontAlgn="auto" hangingPunct="1">
              <a:spcBef>
                <a:spcPts val="0"/>
              </a:spcBef>
              <a:spcAft>
                <a:spcPts val="0"/>
              </a:spcAft>
            </a:pPr>
            <a:endParaRPr lang="en-US" dirty="0">
              <a:latin typeface="Century Gothic" panose="020B0502020202020204"/>
            </a:endParaRPr>
          </a:p>
        </p:txBody>
      </p:sp>
    </p:spTree>
    <p:extLst>
      <p:ext uri="{BB962C8B-B14F-4D97-AF65-F5344CB8AC3E}">
        <p14:creationId xmlns:p14="http://schemas.microsoft.com/office/powerpoint/2010/main" val="3595499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3"/>
          <p:cNvSpPr txBox="1">
            <a:spLocks noChangeArrowheads="1"/>
          </p:cNvSpPr>
          <p:nvPr/>
        </p:nvSpPr>
        <p:spPr bwMode="auto">
          <a:xfrm>
            <a:off x="1467168" y="6006219"/>
            <a:ext cx="115318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Lucida Bright" panose="02040602050505020304" pitchFamily="18" charset="0"/>
              </a:defRPr>
            </a:lvl1pPr>
            <a:lvl2pPr marL="742950" indent="-285750">
              <a:spcBef>
                <a:spcPct val="20000"/>
              </a:spcBef>
              <a:buChar char="–"/>
              <a:defRPr sz="2800">
                <a:solidFill>
                  <a:schemeClr val="tx1"/>
                </a:solidFill>
                <a:latin typeface="Lucida Bright" panose="02040602050505020304" pitchFamily="18" charset="0"/>
              </a:defRPr>
            </a:lvl2pPr>
            <a:lvl3pPr marL="1143000" indent="-228600">
              <a:spcBef>
                <a:spcPct val="20000"/>
              </a:spcBef>
              <a:buChar char="•"/>
              <a:defRPr sz="2400">
                <a:solidFill>
                  <a:schemeClr val="tx1"/>
                </a:solidFill>
                <a:latin typeface="Lucida Bright" panose="02040602050505020304" pitchFamily="18" charset="0"/>
              </a:defRPr>
            </a:lvl3pPr>
            <a:lvl4pPr marL="1600200" indent="-228600">
              <a:spcBef>
                <a:spcPct val="20000"/>
              </a:spcBef>
              <a:buChar char="–"/>
              <a:defRPr sz="2000">
                <a:solidFill>
                  <a:schemeClr val="tx1"/>
                </a:solidFill>
                <a:latin typeface="Lucida Bright" panose="02040602050505020304" pitchFamily="18" charset="0"/>
              </a:defRPr>
            </a:lvl4pPr>
            <a:lvl5pPr marL="2057400" indent="-228600">
              <a:spcBef>
                <a:spcPct val="20000"/>
              </a:spcBef>
              <a:buChar char="»"/>
              <a:defRPr sz="2000">
                <a:solidFill>
                  <a:schemeClr val="tx1"/>
                </a:solidFill>
                <a:latin typeface="Lucida Bright" panose="02040602050505020304" pitchFamily="18" charset="0"/>
              </a:defRPr>
            </a:lvl5pPr>
            <a:lvl6pPr marL="2514600" indent="-228600"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defTabSz="609585" eaLnBrk="1" fontAlgn="auto" hangingPunct="1">
              <a:spcBef>
                <a:spcPct val="0"/>
              </a:spcBef>
              <a:spcAft>
                <a:spcPts val="0"/>
              </a:spcAft>
              <a:buNone/>
            </a:pPr>
            <a:r>
              <a:rPr lang="en-US" altLang="en-US" sz="1300" dirty="0">
                <a:solidFill>
                  <a:prstClr val="black"/>
                </a:solidFill>
                <a:latin typeface="Arial Narrow" panose="020B0606020202030204" pitchFamily="34" charset="0"/>
                <a:cs typeface="Arial" panose="020B0604020202020204" pitchFamily="34" charset="0"/>
              </a:rPr>
              <a:t>Cartwright, T., Mason, H., Porter, A., &amp; Pilkington, K, (2020). Yoga practice in the UK: A cross-sectional survey </a:t>
            </a:r>
          </a:p>
          <a:p>
            <a:pPr defTabSz="609585" eaLnBrk="1" fontAlgn="auto" hangingPunct="1">
              <a:spcBef>
                <a:spcPct val="0"/>
              </a:spcBef>
              <a:spcAft>
                <a:spcPts val="0"/>
              </a:spcAft>
              <a:buNone/>
            </a:pPr>
            <a:r>
              <a:rPr lang="en-US" altLang="en-US" sz="1300" dirty="0">
                <a:solidFill>
                  <a:prstClr val="black"/>
                </a:solidFill>
                <a:latin typeface="Arial Narrow" panose="020B0606020202030204" pitchFamily="34" charset="0"/>
                <a:cs typeface="Arial" panose="020B0604020202020204" pitchFamily="34" charset="0"/>
              </a:rPr>
              <a:t>of motivation, health benefits and </a:t>
            </a:r>
            <a:r>
              <a:rPr lang="en-US" altLang="en-US" sz="1300" dirty="0" err="1">
                <a:solidFill>
                  <a:prstClr val="black"/>
                </a:solidFill>
                <a:latin typeface="Arial Narrow" panose="020B0606020202030204" pitchFamily="34" charset="0"/>
                <a:cs typeface="Arial" panose="020B0604020202020204" pitchFamily="34" charset="0"/>
              </a:rPr>
              <a:t>behaviours</a:t>
            </a:r>
            <a:r>
              <a:rPr lang="en-US" altLang="en-US" sz="1300" dirty="0">
                <a:solidFill>
                  <a:prstClr val="black"/>
                </a:solidFill>
                <a:latin typeface="Arial Narrow" panose="020B0606020202030204" pitchFamily="34" charset="0"/>
                <a:cs typeface="Arial" panose="020B0604020202020204" pitchFamily="34" charset="0"/>
              </a:rPr>
              <a:t>. </a:t>
            </a:r>
            <a:r>
              <a:rPr lang="en-US" altLang="en-US" sz="1300" i="1" dirty="0">
                <a:solidFill>
                  <a:prstClr val="black"/>
                </a:solidFill>
                <a:latin typeface="Arial Narrow" panose="020B0606020202030204" pitchFamily="34" charset="0"/>
                <a:cs typeface="Arial" panose="020B0604020202020204" pitchFamily="34" charset="0"/>
              </a:rPr>
              <a:t>BMJ Open, 12;1</a:t>
            </a:r>
            <a:r>
              <a:rPr lang="en-US" altLang="en-US" sz="1300" dirty="0">
                <a:solidFill>
                  <a:prstClr val="black"/>
                </a:solidFill>
                <a:latin typeface="Arial Narrow" panose="020B0606020202030204" pitchFamily="34" charset="0"/>
                <a:cs typeface="Arial" panose="020B0604020202020204" pitchFamily="34" charset="0"/>
              </a:rPr>
              <a:t>0(1):e031848. </a:t>
            </a:r>
            <a:endParaRPr lang="en-US" altLang="en-US" sz="1300" dirty="0">
              <a:solidFill>
                <a:prstClr val="black"/>
              </a:solidFill>
              <a:latin typeface="Arial Narrow" panose="020B0606020202030204" pitchFamily="34" charset="0"/>
            </a:endParaRPr>
          </a:p>
        </p:txBody>
      </p:sp>
      <p:sp>
        <p:nvSpPr>
          <p:cNvPr id="4" name="Rectangle 3">
            <a:extLst>
              <a:ext uri="{FF2B5EF4-FFF2-40B4-BE49-F238E27FC236}">
                <a16:creationId xmlns:a16="http://schemas.microsoft.com/office/drawing/2014/main" id="{5E76AB62-24A5-4FEB-903A-0B94E73951D0}"/>
              </a:ext>
            </a:extLst>
          </p:cNvPr>
          <p:cNvSpPr/>
          <p:nvPr/>
        </p:nvSpPr>
        <p:spPr>
          <a:xfrm>
            <a:off x="3990297" y="489165"/>
            <a:ext cx="4211409" cy="584775"/>
          </a:xfrm>
          <a:prstGeom prst="rect">
            <a:avLst/>
          </a:prstGeom>
        </p:spPr>
        <p:txBody>
          <a:bodyPr wrap="none">
            <a:spAutoFit/>
          </a:bodyPr>
          <a:lstStyle/>
          <a:p>
            <a:pPr algn="ctr" defTabSz="609585" eaLnBrk="1" fontAlgn="auto" hangingPunct="1">
              <a:spcBef>
                <a:spcPts val="0"/>
              </a:spcBef>
              <a:spcAft>
                <a:spcPts val="0"/>
              </a:spcAft>
            </a:pPr>
            <a:r>
              <a:rPr lang="en-US" sz="3200" b="1" dirty="0">
                <a:solidFill>
                  <a:srgbClr val="2E5369"/>
                </a:solidFill>
                <a:latin typeface="Century Gothic" panose="020B0502020202020204"/>
              </a:rPr>
              <a:t>Reasons for Practice</a:t>
            </a:r>
          </a:p>
        </p:txBody>
      </p:sp>
      <p:grpSp>
        <p:nvGrpSpPr>
          <p:cNvPr id="5" name="Group 4">
            <a:extLst>
              <a:ext uri="{FF2B5EF4-FFF2-40B4-BE49-F238E27FC236}">
                <a16:creationId xmlns:a16="http://schemas.microsoft.com/office/drawing/2014/main" id="{4B22816B-8F4E-E4FD-C2FB-1FCA38009DCD}"/>
              </a:ext>
            </a:extLst>
          </p:cNvPr>
          <p:cNvGrpSpPr/>
          <p:nvPr/>
        </p:nvGrpSpPr>
        <p:grpSpPr>
          <a:xfrm>
            <a:off x="2782657" y="1208947"/>
            <a:ext cx="6711352" cy="4554132"/>
            <a:chOff x="2740324" y="1012655"/>
            <a:chExt cx="6711352" cy="4554132"/>
          </a:xfrm>
        </p:grpSpPr>
        <p:pic>
          <p:nvPicPr>
            <p:cNvPr id="3" name="Picture 2">
              <a:extLst>
                <a:ext uri="{FF2B5EF4-FFF2-40B4-BE49-F238E27FC236}">
                  <a16:creationId xmlns:a16="http://schemas.microsoft.com/office/drawing/2014/main" id="{C9E43EA6-A961-44A4-BFFF-B8A19415A128}"/>
                </a:ext>
              </a:extLst>
            </p:cNvPr>
            <p:cNvPicPr>
              <a:picLocks noChangeAspect="1"/>
            </p:cNvPicPr>
            <p:nvPr/>
          </p:nvPicPr>
          <p:blipFill>
            <a:blip r:embed="rId3"/>
            <a:stretch>
              <a:fillRect/>
            </a:stretch>
          </p:blipFill>
          <p:spPr>
            <a:xfrm>
              <a:off x="2740324" y="1012655"/>
              <a:ext cx="6711352" cy="4554132"/>
            </a:xfrm>
            <a:prstGeom prst="rect">
              <a:avLst/>
            </a:prstGeom>
          </p:spPr>
        </p:pic>
        <p:sp>
          <p:nvSpPr>
            <p:cNvPr id="7" name="Rectangle 6">
              <a:extLst>
                <a:ext uri="{FF2B5EF4-FFF2-40B4-BE49-F238E27FC236}">
                  <a16:creationId xmlns:a16="http://schemas.microsoft.com/office/drawing/2014/main" id="{A2C55838-CF00-4A9E-95BC-FE558B390AFB}"/>
                </a:ext>
              </a:extLst>
            </p:cNvPr>
            <p:cNvSpPr/>
            <p:nvPr/>
          </p:nvSpPr>
          <p:spPr>
            <a:xfrm>
              <a:off x="3197523" y="2544792"/>
              <a:ext cx="940450" cy="2415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eaLnBrk="1" fontAlgn="auto" hangingPunct="1">
                <a:spcBef>
                  <a:spcPts val="0"/>
                </a:spcBef>
                <a:spcAft>
                  <a:spcPts val="0"/>
                </a:spcAft>
              </a:pPr>
              <a:endParaRPr lang="en-US" sz="1800">
                <a:solidFill>
                  <a:prstClr val="white"/>
                </a:solidFill>
                <a:latin typeface="Century Gothic" panose="020B0502020202020204"/>
              </a:endParaRPr>
            </a:p>
          </p:txBody>
        </p:sp>
      </p:grpSp>
    </p:spTree>
    <p:extLst>
      <p:ext uri="{BB962C8B-B14F-4D97-AF65-F5344CB8AC3E}">
        <p14:creationId xmlns:p14="http://schemas.microsoft.com/office/powerpoint/2010/main" val="4292287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34600A-3DE3-4B83-A700-CA2A493CD31F}"/>
              </a:ext>
            </a:extLst>
          </p:cNvPr>
          <p:cNvPicPr>
            <a:picLocks noChangeAspect="1"/>
          </p:cNvPicPr>
          <p:nvPr/>
        </p:nvPicPr>
        <p:blipFill rotWithShape="1">
          <a:blip r:embed="rId3"/>
          <a:srcRect t="33304"/>
          <a:stretch/>
        </p:blipFill>
        <p:spPr>
          <a:xfrm>
            <a:off x="6568719" y="1333755"/>
            <a:ext cx="4694767" cy="4562560"/>
          </a:xfrm>
          <a:prstGeom prst="rect">
            <a:avLst/>
          </a:prstGeom>
        </p:spPr>
      </p:pic>
      <p:sp>
        <p:nvSpPr>
          <p:cNvPr id="9" name="Text Box 3">
            <a:extLst>
              <a:ext uri="{FF2B5EF4-FFF2-40B4-BE49-F238E27FC236}">
                <a16:creationId xmlns:a16="http://schemas.microsoft.com/office/drawing/2014/main" id="{446BE0B5-E4D7-4053-80B0-954E4B6C4D42}"/>
              </a:ext>
            </a:extLst>
          </p:cNvPr>
          <p:cNvSpPr txBox="1">
            <a:spLocks noChangeArrowheads="1"/>
          </p:cNvSpPr>
          <p:nvPr/>
        </p:nvSpPr>
        <p:spPr bwMode="auto">
          <a:xfrm>
            <a:off x="1069453" y="5098262"/>
            <a:ext cx="50323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spcBef>
                <a:spcPct val="20000"/>
              </a:spcBef>
              <a:buChar char="•"/>
              <a:defRPr sz="3200">
                <a:solidFill>
                  <a:schemeClr val="tx1"/>
                </a:solidFill>
                <a:latin typeface="Lucida Bright" panose="02040602050505020304" pitchFamily="18" charset="0"/>
              </a:defRPr>
            </a:lvl1pPr>
            <a:lvl2pPr marL="742950" indent="-285750" defTabSz="912813">
              <a:spcBef>
                <a:spcPct val="20000"/>
              </a:spcBef>
              <a:buChar char="–"/>
              <a:defRPr sz="2800">
                <a:solidFill>
                  <a:schemeClr val="tx1"/>
                </a:solidFill>
                <a:latin typeface="Lucida Bright" panose="02040602050505020304" pitchFamily="18" charset="0"/>
              </a:defRPr>
            </a:lvl2pPr>
            <a:lvl3pPr marL="1143000" indent="-228600" defTabSz="912813">
              <a:spcBef>
                <a:spcPct val="20000"/>
              </a:spcBef>
              <a:buChar char="•"/>
              <a:defRPr sz="2400">
                <a:solidFill>
                  <a:schemeClr val="tx1"/>
                </a:solidFill>
                <a:latin typeface="Lucida Bright" panose="02040602050505020304" pitchFamily="18" charset="0"/>
              </a:defRPr>
            </a:lvl3pPr>
            <a:lvl4pPr marL="1600200" indent="-228600" defTabSz="912813">
              <a:spcBef>
                <a:spcPct val="20000"/>
              </a:spcBef>
              <a:buChar char="–"/>
              <a:defRPr sz="2000">
                <a:solidFill>
                  <a:schemeClr val="tx1"/>
                </a:solidFill>
                <a:latin typeface="Lucida Bright" panose="02040602050505020304" pitchFamily="18" charset="0"/>
              </a:defRPr>
            </a:lvl4pPr>
            <a:lvl5pPr marL="2057400" indent="-228600" defTabSz="912813">
              <a:spcBef>
                <a:spcPct val="20000"/>
              </a:spcBef>
              <a:buChar char="»"/>
              <a:defRPr sz="2000">
                <a:solidFill>
                  <a:schemeClr val="tx1"/>
                </a:solidFill>
                <a:latin typeface="Lucida Bright" panose="02040602050505020304" pitchFamily="18" charset="0"/>
              </a:defRPr>
            </a:lvl5pPr>
            <a:lvl6pPr marL="25146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6pPr>
            <a:lvl7pPr marL="29718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7pPr>
            <a:lvl8pPr marL="34290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8pPr>
            <a:lvl9pPr marL="3886200" indent="-228600" defTabSz="912813" eaLnBrk="0" fontAlgn="base" hangingPunct="0">
              <a:spcBef>
                <a:spcPct val="20000"/>
              </a:spcBef>
              <a:spcAft>
                <a:spcPct val="0"/>
              </a:spcAft>
              <a:buChar char="»"/>
              <a:defRPr sz="2000">
                <a:solidFill>
                  <a:schemeClr val="tx1"/>
                </a:solidFill>
                <a:latin typeface="Lucida Bright" panose="02040602050505020304" pitchFamily="18" charset="0"/>
              </a:defRPr>
            </a:lvl9pPr>
          </a:lstStyle>
          <a:p>
            <a:pPr defTabSz="1217054" eaLnBrk="1" fontAlgn="auto" hangingPunct="1">
              <a:spcBef>
                <a:spcPct val="0"/>
              </a:spcBef>
              <a:spcAft>
                <a:spcPts val="0"/>
              </a:spcAft>
              <a:buSzPct val="70000"/>
              <a:buNone/>
            </a:pPr>
            <a:r>
              <a:rPr lang="en-US" sz="1600" dirty="0" err="1">
                <a:solidFill>
                  <a:prstClr val="black"/>
                </a:solidFill>
                <a:latin typeface="Arial Narrow" panose="020B0606020202030204" pitchFamily="34" charset="0"/>
                <a:cs typeface="Arial" panose="020B0604020202020204" pitchFamily="34" charset="0"/>
              </a:rPr>
              <a:t>Gaiswinkler</a:t>
            </a:r>
            <a:r>
              <a:rPr lang="en-US" sz="1600" dirty="0">
                <a:solidFill>
                  <a:prstClr val="black"/>
                </a:solidFill>
                <a:latin typeface="Arial Narrow" panose="020B0606020202030204" pitchFamily="34" charset="0"/>
                <a:cs typeface="Arial" panose="020B0604020202020204" pitchFamily="34" charset="0"/>
              </a:rPr>
              <a:t>, L., &amp; </a:t>
            </a:r>
            <a:r>
              <a:rPr lang="en-US" sz="1600" dirty="0" err="1">
                <a:solidFill>
                  <a:prstClr val="black"/>
                </a:solidFill>
                <a:latin typeface="Arial Narrow" panose="020B0606020202030204" pitchFamily="34" charset="0"/>
                <a:cs typeface="Arial" panose="020B0604020202020204" pitchFamily="34" charset="0"/>
              </a:rPr>
              <a:t>Unterrainer</a:t>
            </a:r>
            <a:r>
              <a:rPr lang="en-US" sz="1600" dirty="0">
                <a:solidFill>
                  <a:prstClr val="black"/>
                </a:solidFill>
                <a:latin typeface="Arial Narrow" panose="020B0606020202030204" pitchFamily="34" charset="0"/>
                <a:cs typeface="Arial" panose="020B0604020202020204" pitchFamily="34" charset="0"/>
              </a:rPr>
              <a:t>, H. F. (2016). The relationship between yoga involvement, mindfulness &amp; psychological well-being, </a:t>
            </a:r>
            <a:r>
              <a:rPr lang="en-US" sz="1600" i="1" dirty="0">
                <a:solidFill>
                  <a:prstClr val="black"/>
                </a:solidFill>
                <a:latin typeface="Arial Narrow" panose="020B0606020202030204" pitchFamily="34" charset="0"/>
                <a:cs typeface="Arial" panose="020B0604020202020204" pitchFamily="34" charset="0"/>
              </a:rPr>
              <a:t>Complementary Therapies in Medicine, </a:t>
            </a:r>
            <a:r>
              <a:rPr lang="en-US" sz="1600" dirty="0">
                <a:solidFill>
                  <a:prstClr val="black"/>
                </a:solidFill>
                <a:latin typeface="Arial Narrow" panose="020B0606020202030204" pitchFamily="34" charset="0"/>
                <a:cs typeface="Arial" panose="020B0604020202020204" pitchFamily="34" charset="0"/>
              </a:rPr>
              <a:t>26</a:t>
            </a:r>
            <a:r>
              <a:rPr lang="en-US" sz="1600" i="1" dirty="0">
                <a:solidFill>
                  <a:prstClr val="black"/>
                </a:solidFill>
                <a:latin typeface="Arial Narrow" panose="020B0606020202030204" pitchFamily="34" charset="0"/>
                <a:cs typeface="Arial" panose="020B0604020202020204" pitchFamily="34" charset="0"/>
              </a:rPr>
              <a:t>,123-127.</a:t>
            </a:r>
            <a:endParaRPr lang="en-US" sz="1600" dirty="0">
              <a:solidFill>
                <a:prstClr val="black"/>
              </a:solidFill>
              <a:latin typeface="Arial Narrow" panose="020B0606020202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5ADD825-0ABB-4EBB-A714-68B96C7EE43D}"/>
              </a:ext>
            </a:extLst>
          </p:cNvPr>
          <p:cNvSpPr/>
          <p:nvPr/>
        </p:nvSpPr>
        <p:spPr>
          <a:xfrm>
            <a:off x="3531577" y="612495"/>
            <a:ext cx="5261483" cy="584775"/>
          </a:xfrm>
          <a:prstGeom prst="rect">
            <a:avLst/>
          </a:prstGeom>
        </p:spPr>
        <p:txBody>
          <a:bodyPr wrap="square">
            <a:spAutoFit/>
          </a:bodyPr>
          <a:lstStyle/>
          <a:p>
            <a:pPr algn="ctr" defTabSz="609585" eaLnBrk="1" fontAlgn="auto" hangingPunct="1">
              <a:spcBef>
                <a:spcPts val="0"/>
              </a:spcBef>
              <a:spcAft>
                <a:spcPts val="0"/>
              </a:spcAft>
            </a:pPr>
            <a:r>
              <a:rPr lang="en-US" sz="3200" b="1" dirty="0">
                <a:solidFill>
                  <a:srgbClr val="2E5369"/>
                </a:solidFill>
                <a:latin typeface="Century Gothic" panose="020B0502020202020204"/>
              </a:rPr>
              <a:t>Reasons for Practice</a:t>
            </a:r>
          </a:p>
        </p:txBody>
      </p:sp>
      <p:sp>
        <p:nvSpPr>
          <p:cNvPr id="11" name="Rectangle 10">
            <a:extLst>
              <a:ext uri="{FF2B5EF4-FFF2-40B4-BE49-F238E27FC236}">
                <a16:creationId xmlns:a16="http://schemas.microsoft.com/office/drawing/2014/main" id="{61C289A6-6998-4A03-ADD8-0D1DA368DED5}"/>
              </a:ext>
            </a:extLst>
          </p:cNvPr>
          <p:cNvSpPr/>
          <p:nvPr/>
        </p:nvSpPr>
        <p:spPr>
          <a:xfrm>
            <a:off x="817037" y="1514682"/>
            <a:ext cx="5613399" cy="2308324"/>
          </a:xfrm>
          <a:prstGeom prst="rect">
            <a:avLst/>
          </a:prstGeom>
        </p:spPr>
        <p:txBody>
          <a:bodyPr wrap="square">
            <a:spAutoFit/>
          </a:bodyPr>
          <a:lstStyle/>
          <a:p>
            <a:pPr defTabSz="609585" eaLnBrk="1" fontAlgn="auto" hangingPunct="1">
              <a:spcBef>
                <a:spcPts val="0"/>
              </a:spcBef>
              <a:spcAft>
                <a:spcPts val="0"/>
              </a:spcAft>
            </a:pPr>
            <a:r>
              <a:rPr lang="en-US" sz="1800" dirty="0">
                <a:solidFill>
                  <a:prstClr val="black">
                    <a:lumMod val="60000"/>
                    <a:lumOff val="40000"/>
                  </a:prstClr>
                </a:solidFill>
                <a:latin typeface="Century Gothic" panose="020B0502020202020204"/>
                <a:cs typeface="Arial" panose="020B0604020202020204" pitchFamily="34" charset="0"/>
              </a:rPr>
              <a:t>“…practitioners had greater initial and continued physical intentions than spiritual intentions. However, spiritual intentions become more salient over time, suggesting that Western yoga can cultivate spirituality. Results also showed that practitioners with spiritual intentions reported significantly higher psychological wellbeing.”</a:t>
            </a:r>
          </a:p>
        </p:txBody>
      </p:sp>
    </p:spTree>
    <p:extLst>
      <p:ext uri="{BB962C8B-B14F-4D97-AF65-F5344CB8AC3E}">
        <p14:creationId xmlns:p14="http://schemas.microsoft.com/office/powerpoint/2010/main" val="1572026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8749" y="439712"/>
            <a:ext cx="9595864" cy="1465288"/>
          </a:xfrm>
        </p:spPr>
        <p:txBody>
          <a:bodyPr>
            <a:noAutofit/>
          </a:bodyPr>
          <a:lstStyle/>
          <a:p>
            <a:r>
              <a:rPr lang="en-US" sz="2667" dirty="0">
                <a:solidFill>
                  <a:schemeClr val="tx2"/>
                </a:solidFill>
              </a:rPr>
              <a:t>Ahmadi, S. E., Park, C. L., &amp; Carney, L. (in progress). Does taking yoga “off the mat” moderate associations of practice with coping, stress, and distress?</a:t>
            </a:r>
          </a:p>
        </p:txBody>
      </p:sp>
      <p:sp>
        <p:nvSpPr>
          <p:cNvPr id="4" name="Content Placeholder 3"/>
          <p:cNvSpPr>
            <a:spLocks noGrp="1"/>
          </p:cNvSpPr>
          <p:nvPr>
            <p:ph idx="1"/>
          </p:nvPr>
        </p:nvSpPr>
        <p:spPr>
          <a:xfrm>
            <a:off x="2661104" y="2089289"/>
            <a:ext cx="8915400" cy="3777623"/>
          </a:xfrm>
        </p:spPr>
        <p:txBody>
          <a:bodyPr>
            <a:noAutofit/>
          </a:bodyPr>
          <a:lstStyle/>
          <a:p>
            <a:r>
              <a:rPr lang="en-US" sz="2133" dirty="0"/>
              <a:t>Snowball sample of 341 participants in the US</a:t>
            </a:r>
          </a:p>
          <a:p>
            <a:r>
              <a:rPr lang="en-US" sz="2133" dirty="0"/>
              <a:t>Participants were 81.1% White, 3.2% Asian, 2.7% multiracial, 1.7% Black or African American, and 11.3% unknown or preferred not to disclose</a:t>
            </a:r>
          </a:p>
          <a:p>
            <a:r>
              <a:rPr lang="en-US" sz="2133" dirty="0"/>
              <a:t>Participants were majority not Latino or Hispanic (88.0%) and female (84.8%) </a:t>
            </a:r>
          </a:p>
          <a:p>
            <a:r>
              <a:rPr lang="en-US" sz="2133" dirty="0"/>
              <a:t>Average age was 40.8 years (SD = 15.7)</a:t>
            </a:r>
          </a:p>
          <a:p>
            <a:r>
              <a:rPr lang="en-US" sz="2133" dirty="0"/>
              <a:t>Participants had practiced yoga for an average of 1051 minutes (SD = 909.1) in the past month(or an average of 35 minutes per day)</a:t>
            </a:r>
          </a:p>
        </p:txBody>
      </p:sp>
      <p:sp>
        <p:nvSpPr>
          <p:cNvPr id="2" name="Slide Number Placeholder 1"/>
          <p:cNvSpPr>
            <a:spLocks noGrp="1"/>
          </p:cNvSpPr>
          <p:nvPr>
            <p:ph type="sldNum" sz="quarter" idx="12"/>
          </p:nvPr>
        </p:nvSpPr>
        <p:spPr/>
        <p:txBody>
          <a:bodyPr/>
          <a:lstStyle/>
          <a:p>
            <a:pPr defTabSz="609585" eaLnBrk="1" fontAlgn="auto" hangingPunct="1">
              <a:spcBef>
                <a:spcPts val="0"/>
              </a:spcBef>
              <a:spcAft>
                <a:spcPts val="0"/>
              </a:spcAft>
            </a:pPr>
            <a:endParaRPr lang="en-US" dirty="0">
              <a:latin typeface="Century Gothic" panose="020B0502020202020204"/>
            </a:endParaRPr>
          </a:p>
        </p:txBody>
      </p:sp>
    </p:spTree>
    <p:extLst>
      <p:ext uri="{BB962C8B-B14F-4D97-AF65-F5344CB8AC3E}">
        <p14:creationId xmlns:p14="http://schemas.microsoft.com/office/powerpoint/2010/main" val="2111582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F29E21-D4D4-7BC4-1139-5C1D78994D5A}"/>
              </a:ext>
            </a:extLst>
          </p:cNvPr>
          <p:cNvGrpSpPr/>
          <p:nvPr/>
        </p:nvGrpSpPr>
        <p:grpSpPr>
          <a:xfrm>
            <a:off x="1186607" y="423585"/>
            <a:ext cx="9815826" cy="2870866"/>
            <a:chOff x="1889340" y="393951"/>
            <a:chExt cx="8397661" cy="2332930"/>
          </a:xfrm>
        </p:grpSpPr>
        <p:pic>
          <p:nvPicPr>
            <p:cNvPr id="3" name="Picture 2">
              <a:extLst>
                <a:ext uri="{FF2B5EF4-FFF2-40B4-BE49-F238E27FC236}">
                  <a16:creationId xmlns:a16="http://schemas.microsoft.com/office/drawing/2014/main" id="{21CB4493-33B4-BD31-DD11-428912698EC6}"/>
                </a:ext>
              </a:extLst>
            </p:cNvPr>
            <p:cNvPicPr>
              <a:picLocks noChangeAspect="1"/>
            </p:cNvPicPr>
            <p:nvPr/>
          </p:nvPicPr>
          <p:blipFill>
            <a:blip r:embed="rId2"/>
            <a:stretch>
              <a:fillRect/>
            </a:stretch>
          </p:blipFill>
          <p:spPr>
            <a:xfrm>
              <a:off x="1889340" y="393951"/>
              <a:ext cx="8397661" cy="836668"/>
            </a:xfrm>
            <a:prstGeom prst="rect">
              <a:avLst/>
            </a:prstGeom>
          </p:spPr>
        </p:pic>
        <p:pic>
          <p:nvPicPr>
            <p:cNvPr id="5" name="Picture 4">
              <a:extLst>
                <a:ext uri="{FF2B5EF4-FFF2-40B4-BE49-F238E27FC236}">
                  <a16:creationId xmlns:a16="http://schemas.microsoft.com/office/drawing/2014/main" id="{B8EAE425-38E1-7036-9B5F-336271D2E7C5}"/>
                </a:ext>
              </a:extLst>
            </p:cNvPr>
            <p:cNvPicPr>
              <a:picLocks noChangeAspect="1"/>
            </p:cNvPicPr>
            <p:nvPr/>
          </p:nvPicPr>
          <p:blipFill>
            <a:blip r:embed="rId3"/>
            <a:stretch>
              <a:fillRect/>
            </a:stretch>
          </p:blipFill>
          <p:spPr>
            <a:xfrm>
              <a:off x="1889340" y="1230619"/>
              <a:ext cx="8397661" cy="1496262"/>
            </a:xfrm>
            <a:prstGeom prst="rect">
              <a:avLst/>
            </a:prstGeom>
          </p:spPr>
        </p:pic>
      </p:grpSp>
      <p:sp>
        <p:nvSpPr>
          <p:cNvPr id="7" name="TextBox 6">
            <a:extLst>
              <a:ext uri="{FF2B5EF4-FFF2-40B4-BE49-F238E27FC236}">
                <a16:creationId xmlns:a16="http://schemas.microsoft.com/office/drawing/2014/main" id="{EE5BE991-AE38-942F-05E1-A041FEB44505}"/>
              </a:ext>
            </a:extLst>
          </p:cNvPr>
          <p:cNvSpPr txBox="1"/>
          <p:nvPr/>
        </p:nvSpPr>
        <p:spPr>
          <a:xfrm>
            <a:off x="1604528" y="3563549"/>
            <a:ext cx="9093105" cy="2677656"/>
          </a:xfrm>
          <a:prstGeom prst="rect">
            <a:avLst/>
          </a:prstGeom>
          <a:noFill/>
        </p:spPr>
        <p:txBody>
          <a:bodyPr wrap="square">
            <a:spAutoFit/>
          </a:bodyPr>
          <a:lstStyle/>
          <a:p>
            <a:r>
              <a:rPr lang="en-US" sz="2800" dirty="0">
                <a:solidFill>
                  <a:schemeClr val="tx1">
                    <a:lumMod val="40000"/>
                    <a:lumOff val="60000"/>
                  </a:schemeClr>
                </a:solidFill>
              </a:rPr>
              <a:t>“Recognizing and understanding the potentially powerful roles that religiousness and spirituality (RS) may serve in the prevention and amelioration of disease, as well as symptom management and health related quality of life, signiﬁcantly enhances research and clinical efforts across many areas of behavioral medicine.”</a:t>
            </a:r>
          </a:p>
        </p:txBody>
      </p:sp>
    </p:spTree>
    <p:extLst>
      <p:ext uri="{BB962C8B-B14F-4D97-AF65-F5344CB8AC3E}">
        <p14:creationId xmlns:p14="http://schemas.microsoft.com/office/powerpoint/2010/main" val="2875268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8749" y="439712"/>
            <a:ext cx="9595864" cy="1465288"/>
          </a:xfrm>
        </p:spPr>
        <p:txBody>
          <a:bodyPr>
            <a:noAutofit/>
          </a:bodyPr>
          <a:lstStyle/>
          <a:p>
            <a:r>
              <a:rPr lang="en-US" sz="3733" dirty="0">
                <a:solidFill>
                  <a:schemeClr val="tx2"/>
                </a:solidFill>
              </a:rPr>
              <a:t>Top reason for starting a yoga practice</a:t>
            </a:r>
            <a:endParaRPr lang="en-US" sz="3200" dirty="0"/>
          </a:p>
        </p:txBody>
      </p:sp>
      <p:sp>
        <p:nvSpPr>
          <p:cNvPr id="4" name="Content Placeholder 3"/>
          <p:cNvSpPr>
            <a:spLocks noGrp="1"/>
          </p:cNvSpPr>
          <p:nvPr>
            <p:ph idx="1"/>
          </p:nvPr>
        </p:nvSpPr>
        <p:spPr>
          <a:xfrm>
            <a:off x="2462629" y="2098741"/>
            <a:ext cx="8915400" cy="3777623"/>
          </a:xfrm>
        </p:spPr>
        <p:txBody>
          <a:bodyPr>
            <a:noAutofit/>
          </a:bodyPr>
          <a:lstStyle/>
          <a:p>
            <a:r>
              <a:rPr lang="en-US" sz="2667" dirty="0"/>
              <a:t>23.3% stress management/relaxation</a:t>
            </a:r>
          </a:p>
          <a:p>
            <a:r>
              <a:rPr lang="en-US" sz="2667" dirty="0"/>
              <a:t>3.9% spirituality</a:t>
            </a:r>
          </a:p>
        </p:txBody>
      </p:sp>
      <p:sp>
        <p:nvSpPr>
          <p:cNvPr id="2" name="Slide Number Placeholder 1"/>
          <p:cNvSpPr>
            <a:spLocks noGrp="1"/>
          </p:cNvSpPr>
          <p:nvPr>
            <p:ph type="sldNum" sz="quarter" idx="12"/>
          </p:nvPr>
        </p:nvSpPr>
        <p:spPr/>
        <p:txBody>
          <a:bodyPr/>
          <a:lstStyle/>
          <a:p>
            <a:pPr defTabSz="609585" eaLnBrk="1" fontAlgn="auto" hangingPunct="1">
              <a:spcBef>
                <a:spcPts val="0"/>
              </a:spcBef>
              <a:spcAft>
                <a:spcPts val="0"/>
              </a:spcAft>
            </a:pPr>
            <a:endParaRPr lang="en-US" dirty="0">
              <a:latin typeface="Century Gothic" panose="020B0502020202020204"/>
            </a:endParaRPr>
          </a:p>
        </p:txBody>
      </p:sp>
    </p:spTree>
    <p:extLst>
      <p:ext uri="{BB962C8B-B14F-4D97-AF65-F5344CB8AC3E}">
        <p14:creationId xmlns:p14="http://schemas.microsoft.com/office/powerpoint/2010/main" val="792665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8749" y="439712"/>
            <a:ext cx="9595864" cy="1465288"/>
          </a:xfrm>
        </p:spPr>
        <p:txBody>
          <a:bodyPr>
            <a:noAutofit/>
          </a:bodyPr>
          <a:lstStyle/>
          <a:p>
            <a:r>
              <a:rPr lang="en-US" sz="3733" dirty="0">
                <a:solidFill>
                  <a:schemeClr val="tx2"/>
                </a:solidFill>
              </a:rPr>
              <a:t>52.8% changed to a new top reason for continuing yoga practice</a:t>
            </a:r>
            <a:endParaRPr lang="en-US" sz="3200" dirty="0"/>
          </a:p>
        </p:txBody>
      </p:sp>
      <p:sp>
        <p:nvSpPr>
          <p:cNvPr id="4" name="Content Placeholder 3"/>
          <p:cNvSpPr>
            <a:spLocks noGrp="1"/>
          </p:cNvSpPr>
          <p:nvPr>
            <p:ph idx="1"/>
          </p:nvPr>
        </p:nvSpPr>
        <p:spPr>
          <a:xfrm>
            <a:off x="2462629" y="2098741"/>
            <a:ext cx="8915400" cy="3777623"/>
          </a:xfrm>
        </p:spPr>
        <p:txBody>
          <a:bodyPr>
            <a:noAutofit/>
          </a:bodyPr>
          <a:lstStyle/>
          <a:p>
            <a:r>
              <a:rPr lang="en-US" sz="2667" dirty="0"/>
              <a:t>23.7% spirituality</a:t>
            </a:r>
          </a:p>
        </p:txBody>
      </p:sp>
      <p:sp>
        <p:nvSpPr>
          <p:cNvPr id="2" name="Slide Number Placeholder 1"/>
          <p:cNvSpPr>
            <a:spLocks noGrp="1"/>
          </p:cNvSpPr>
          <p:nvPr>
            <p:ph type="sldNum" sz="quarter" idx="12"/>
          </p:nvPr>
        </p:nvSpPr>
        <p:spPr/>
        <p:txBody>
          <a:bodyPr/>
          <a:lstStyle/>
          <a:p>
            <a:pPr defTabSz="609585" eaLnBrk="1" fontAlgn="auto" hangingPunct="1">
              <a:spcBef>
                <a:spcPts val="0"/>
              </a:spcBef>
              <a:spcAft>
                <a:spcPts val="0"/>
              </a:spcAft>
            </a:pPr>
            <a:endParaRPr lang="en-US" dirty="0">
              <a:latin typeface="Century Gothic" panose="020B0502020202020204"/>
            </a:endParaRPr>
          </a:p>
        </p:txBody>
      </p:sp>
    </p:spTree>
    <p:extLst>
      <p:ext uri="{BB962C8B-B14F-4D97-AF65-F5344CB8AC3E}">
        <p14:creationId xmlns:p14="http://schemas.microsoft.com/office/powerpoint/2010/main" val="3583751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1493" y="902820"/>
            <a:ext cx="9595864" cy="1465288"/>
          </a:xfrm>
        </p:spPr>
        <p:txBody>
          <a:bodyPr>
            <a:noAutofit/>
          </a:bodyPr>
          <a:lstStyle/>
          <a:p>
            <a:r>
              <a:rPr lang="en-US" sz="3200" dirty="0">
                <a:solidFill>
                  <a:schemeClr val="tx2"/>
                </a:solidFill>
              </a:rPr>
              <a:t>Correlates of length of time practicing yoga</a:t>
            </a:r>
            <a:endParaRPr lang="en-US" sz="2667" dirty="0"/>
          </a:p>
        </p:txBody>
      </p:sp>
      <p:sp>
        <p:nvSpPr>
          <p:cNvPr id="4" name="Content Placeholder 3"/>
          <p:cNvSpPr>
            <a:spLocks noGrp="1"/>
          </p:cNvSpPr>
          <p:nvPr>
            <p:ph idx="1"/>
          </p:nvPr>
        </p:nvSpPr>
        <p:spPr>
          <a:xfrm>
            <a:off x="2126116" y="2476618"/>
            <a:ext cx="9255632" cy="3817857"/>
          </a:xfrm>
        </p:spPr>
        <p:txBody>
          <a:bodyPr>
            <a:noAutofit/>
          </a:bodyPr>
          <a:lstStyle/>
          <a:p>
            <a:r>
              <a:rPr lang="en-US" sz="2667" dirty="0"/>
              <a:t>To what extent do you consider yourself a religious person? r = -.09 (ns)</a:t>
            </a:r>
          </a:p>
          <a:p>
            <a:r>
              <a:rPr lang="en-US" sz="2667" dirty="0"/>
              <a:t>Frequency of religious service attendance r = .01 (ns)</a:t>
            </a:r>
          </a:p>
          <a:p>
            <a:r>
              <a:rPr lang="en-US" sz="2667" dirty="0"/>
              <a:t>To what extent do you consider yourself a spiritual person? r = .16**</a:t>
            </a:r>
          </a:p>
          <a:p>
            <a:r>
              <a:rPr lang="en-US" sz="2667" dirty="0"/>
              <a:t>Sleep quality r = .19***</a:t>
            </a:r>
          </a:p>
          <a:p>
            <a:r>
              <a:rPr lang="en-US" sz="2667" dirty="0"/>
              <a:t>Depression/anxiety/stress  r = .21***</a:t>
            </a:r>
          </a:p>
          <a:p>
            <a:r>
              <a:rPr lang="en-US" sz="2667" dirty="0"/>
              <a:t>Self-rated overall health r = .21***</a:t>
            </a:r>
          </a:p>
        </p:txBody>
      </p:sp>
      <p:sp>
        <p:nvSpPr>
          <p:cNvPr id="2" name="Slide Number Placeholder 1"/>
          <p:cNvSpPr>
            <a:spLocks noGrp="1"/>
          </p:cNvSpPr>
          <p:nvPr>
            <p:ph type="sldNum" sz="quarter" idx="12"/>
          </p:nvPr>
        </p:nvSpPr>
        <p:spPr/>
        <p:txBody>
          <a:bodyPr/>
          <a:lstStyle/>
          <a:p>
            <a:pPr defTabSz="609585" eaLnBrk="1" fontAlgn="auto" hangingPunct="1">
              <a:spcBef>
                <a:spcPts val="0"/>
              </a:spcBef>
              <a:spcAft>
                <a:spcPts val="0"/>
              </a:spcAft>
            </a:pPr>
            <a:endParaRPr lang="en-US" dirty="0">
              <a:latin typeface="Century Gothic" panose="020B0502020202020204"/>
            </a:endParaRPr>
          </a:p>
        </p:txBody>
      </p:sp>
    </p:spTree>
    <p:extLst>
      <p:ext uri="{BB962C8B-B14F-4D97-AF65-F5344CB8AC3E}">
        <p14:creationId xmlns:p14="http://schemas.microsoft.com/office/powerpoint/2010/main" val="1911563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397" y="5652127"/>
            <a:ext cx="8911687" cy="1280891"/>
          </a:xfrm>
        </p:spPr>
        <p:txBody>
          <a:bodyPr/>
          <a:lstStyle/>
          <a:p>
            <a:r>
              <a:rPr lang="en-US" dirty="0"/>
              <a:t>Contact me: crystal.park@uconn.edu</a:t>
            </a:r>
          </a:p>
        </p:txBody>
      </p:sp>
      <p:pic>
        <p:nvPicPr>
          <p:cNvPr id="5" name="Content Placeholder 3"/>
          <p:cNvPicPr>
            <a:picLocks noGrp="1" noChangeAspect="1"/>
          </p:cNvPicPr>
          <p:nvPr>
            <p:ph idx="1"/>
          </p:nvPr>
        </p:nvPicPr>
        <p:blipFill>
          <a:blip r:embed="rId2"/>
          <a:stretch>
            <a:fillRect/>
          </a:stretch>
        </p:blipFill>
        <p:spPr>
          <a:xfrm>
            <a:off x="3473576" y="970345"/>
            <a:ext cx="5690136" cy="3778251"/>
          </a:xfrm>
          <a:prstGeom prst="rect">
            <a:avLst/>
          </a:prstGeom>
        </p:spPr>
      </p:pic>
    </p:spTree>
    <p:extLst>
      <p:ext uri="{BB962C8B-B14F-4D97-AF65-F5344CB8AC3E}">
        <p14:creationId xmlns:p14="http://schemas.microsoft.com/office/powerpoint/2010/main" val="3190103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in the background&#10;&#10;Description automatically generated with low confidence">
            <a:extLst>
              <a:ext uri="{FF2B5EF4-FFF2-40B4-BE49-F238E27FC236}">
                <a16:creationId xmlns:a16="http://schemas.microsoft.com/office/drawing/2014/main" id="{0B8D0D41-F573-84B3-D183-EC6618B6A4B4}"/>
              </a:ext>
            </a:extLst>
          </p:cNvPr>
          <p:cNvPicPr>
            <a:picLocks noChangeAspect="1"/>
          </p:cNvPicPr>
          <p:nvPr/>
        </p:nvPicPr>
        <p:blipFill>
          <a:blip r:embed="rId3"/>
          <a:stretch>
            <a:fillRect/>
          </a:stretch>
        </p:blipFill>
        <p:spPr>
          <a:xfrm>
            <a:off x="-2506751" y="0"/>
            <a:ext cx="16369354" cy="6858000"/>
          </a:xfrm>
          <a:prstGeom prst="rect">
            <a:avLst/>
          </a:prstGeom>
        </p:spPr>
      </p:pic>
      <p:sp>
        <p:nvSpPr>
          <p:cNvPr id="5" name="Title 3">
            <a:extLst>
              <a:ext uri="{FF2B5EF4-FFF2-40B4-BE49-F238E27FC236}">
                <a16:creationId xmlns:a16="http://schemas.microsoft.com/office/drawing/2014/main" id="{E7A877EA-A411-DA99-B0A7-0442731A65BC}"/>
              </a:ext>
            </a:extLst>
          </p:cNvPr>
          <p:cNvSpPr>
            <a:spLocks noGrp="1"/>
          </p:cNvSpPr>
          <p:nvPr>
            <p:ph type="ctrTitle"/>
          </p:nvPr>
        </p:nvSpPr>
        <p:spPr>
          <a:xfrm>
            <a:off x="3299050" y="1090499"/>
            <a:ext cx="8985612" cy="754872"/>
          </a:xfrm>
        </p:spPr>
        <p:txBody>
          <a:bodyPr>
            <a:noAutofit/>
          </a:bodyPr>
          <a:lstStyle/>
          <a:p>
            <a:r>
              <a:rPr lang="en-US" sz="4000" b="1" dirty="0">
                <a:effectLst/>
                <a:latin typeface="Times New Roman" panose="02020603050405020304" pitchFamily="18" charset="0"/>
                <a:cs typeface="Times New Roman" panose="02020603050405020304" pitchFamily="18" charset="0"/>
              </a:rPr>
              <a:t>Yoga in Cancer Care: </a:t>
            </a:r>
            <a:br>
              <a:rPr lang="en-US" sz="4000" b="1" dirty="0">
                <a:effectLst/>
                <a:latin typeface="Times New Roman" panose="02020603050405020304" pitchFamily="18" charset="0"/>
                <a:cs typeface="Times New Roman" panose="02020603050405020304" pitchFamily="18" charset="0"/>
              </a:rPr>
            </a:br>
            <a:r>
              <a:rPr lang="en-US" sz="4000" b="1" dirty="0">
                <a:effectLst/>
                <a:latin typeface="Times New Roman" panose="02020603050405020304" pitchFamily="18" charset="0"/>
                <a:cs typeface="Times New Roman" panose="02020603050405020304" pitchFamily="18" charset="0"/>
              </a:rPr>
              <a:t>Taking Yoga Beyond the Mat</a:t>
            </a:r>
            <a:endParaRPr lang="en-US" sz="4000" dirty="0">
              <a:effectLst/>
              <a:latin typeface="Times New Roman" panose="02020603050405020304" pitchFamily="18" charset="0"/>
              <a:cs typeface="Times New Roman" panose="02020603050405020304" pitchFamily="18" charset="0"/>
            </a:endParaRPr>
          </a:p>
        </p:txBody>
      </p:sp>
      <p:sp>
        <p:nvSpPr>
          <p:cNvPr id="7" name="Rectangle 14">
            <a:extLst>
              <a:ext uri="{FF2B5EF4-FFF2-40B4-BE49-F238E27FC236}">
                <a16:creationId xmlns:a16="http://schemas.microsoft.com/office/drawing/2014/main" id="{B24E1F64-8979-11E6-026C-DAC1F3101B61}"/>
              </a:ext>
            </a:extLst>
          </p:cNvPr>
          <p:cNvSpPr txBox="1">
            <a:spLocks noChangeArrowheads="1"/>
          </p:cNvSpPr>
          <p:nvPr/>
        </p:nvSpPr>
        <p:spPr>
          <a:xfrm>
            <a:off x="4988705" y="2064692"/>
            <a:ext cx="5685815" cy="3207258"/>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t>Lorenzo Cohen, PhD</a:t>
            </a:r>
            <a:b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br>
            <a: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t>Richard E Hayes Distinguished Professorship for </a:t>
            </a:r>
            <a:b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br>
            <a: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t>Clinical Cancer Prevention</a:t>
            </a:r>
            <a:b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br>
            <a: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t>Director, Integrative Medicine Program</a:t>
            </a:r>
            <a:b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br>
            <a: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t>MD Anderson Cancer Center</a:t>
            </a:r>
            <a:b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br>
            <a:br>
              <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rPr>
            </a:br>
            <a:endParaRPr kumimoji="0" lang="en-US" sz="22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113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8363F2-39C1-DB41-B107-E55FBBD0A07B}"/>
              </a:ext>
            </a:extLst>
          </p:cNvPr>
          <p:cNvSpPr>
            <a:spLocks noGrp="1"/>
          </p:cNvSpPr>
          <p:nvPr>
            <p:ph type="ctrTitle"/>
          </p:nvPr>
        </p:nvSpPr>
        <p:spPr>
          <a:xfrm>
            <a:off x="629920" y="721932"/>
            <a:ext cx="10932160" cy="1330070"/>
          </a:xfrm>
        </p:spPr>
        <p:txBody>
          <a:bodyPr/>
          <a:lstStyle/>
          <a:p>
            <a:pPr>
              <a:lnSpc>
                <a:spcPts val="4720"/>
              </a:lnSpc>
            </a:pPr>
            <a:r>
              <a:rPr lang="en-US" sz="3600" dirty="0"/>
              <a:t>Cancer Prevention and Control:</a:t>
            </a:r>
            <a:br>
              <a:rPr lang="en-US" sz="3600" dirty="0"/>
            </a:br>
            <a:r>
              <a:rPr lang="en-US" sz="3000" dirty="0"/>
              <a:t>The Mix of Six</a:t>
            </a:r>
            <a:endParaRPr lang="en-US" sz="3600" dirty="0"/>
          </a:p>
        </p:txBody>
      </p:sp>
      <p:pic>
        <p:nvPicPr>
          <p:cNvPr id="3" name="Picture 2">
            <a:extLst>
              <a:ext uri="{FF2B5EF4-FFF2-40B4-BE49-F238E27FC236}">
                <a16:creationId xmlns:a16="http://schemas.microsoft.com/office/drawing/2014/main" id="{44017FC4-38A0-C148-83EE-D779C74BD8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6684" y="5236028"/>
            <a:ext cx="928914" cy="928914"/>
          </a:xfrm>
          <a:prstGeom prst="rect">
            <a:avLst/>
          </a:prstGeom>
        </p:spPr>
      </p:pic>
      <p:pic>
        <p:nvPicPr>
          <p:cNvPr id="8" name="Picture 7">
            <a:extLst>
              <a:ext uri="{FF2B5EF4-FFF2-40B4-BE49-F238E27FC236}">
                <a16:creationId xmlns:a16="http://schemas.microsoft.com/office/drawing/2014/main" id="{8A9D1E02-8454-034D-A8FD-1A30D4D489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74283" y="5210628"/>
            <a:ext cx="928914" cy="928914"/>
          </a:xfrm>
          <a:prstGeom prst="rect">
            <a:avLst/>
          </a:prstGeom>
        </p:spPr>
      </p:pic>
      <p:pic>
        <p:nvPicPr>
          <p:cNvPr id="10" name="Picture 9">
            <a:extLst>
              <a:ext uri="{FF2B5EF4-FFF2-40B4-BE49-F238E27FC236}">
                <a16:creationId xmlns:a16="http://schemas.microsoft.com/office/drawing/2014/main" id="{918542DD-147C-674D-8FE6-37BF1492E3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9089" y="5210628"/>
            <a:ext cx="928914" cy="928914"/>
          </a:xfrm>
          <a:prstGeom prst="rect">
            <a:avLst/>
          </a:prstGeom>
        </p:spPr>
      </p:pic>
      <p:pic>
        <p:nvPicPr>
          <p:cNvPr id="12" name="Picture 11">
            <a:extLst>
              <a:ext uri="{FF2B5EF4-FFF2-40B4-BE49-F238E27FC236}">
                <a16:creationId xmlns:a16="http://schemas.microsoft.com/office/drawing/2014/main" id="{3E677617-B71D-784F-80F4-2D77778F54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422" y="5255985"/>
            <a:ext cx="928914" cy="928914"/>
          </a:xfrm>
          <a:prstGeom prst="rect">
            <a:avLst/>
          </a:prstGeom>
        </p:spPr>
      </p:pic>
      <p:pic>
        <p:nvPicPr>
          <p:cNvPr id="14" name="Picture 13">
            <a:extLst>
              <a:ext uri="{FF2B5EF4-FFF2-40B4-BE49-F238E27FC236}">
                <a16:creationId xmlns:a16="http://schemas.microsoft.com/office/drawing/2014/main" id="{801F94A0-885F-344D-BB51-43B0934C48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2056" y="5197928"/>
            <a:ext cx="928914" cy="928914"/>
          </a:xfrm>
          <a:prstGeom prst="rect">
            <a:avLst/>
          </a:prstGeom>
        </p:spPr>
      </p:pic>
      <p:pic>
        <p:nvPicPr>
          <p:cNvPr id="16" name="Picture 15">
            <a:extLst>
              <a:ext uri="{FF2B5EF4-FFF2-40B4-BE49-F238E27FC236}">
                <a16:creationId xmlns:a16="http://schemas.microsoft.com/office/drawing/2014/main" id="{648FA970-FAA6-4249-B70C-70FED7DF9D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54456" y="5255985"/>
            <a:ext cx="928914" cy="928914"/>
          </a:xfrm>
          <a:prstGeom prst="rect">
            <a:avLst/>
          </a:prstGeom>
        </p:spPr>
      </p:pic>
      <p:sp>
        <p:nvSpPr>
          <p:cNvPr id="13" name="Content Placeholder 5">
            <a:extLst>
              <a:ext uri="{FF2B5EF4-FFF2-40B4-BE49-F238E27FC236}">
                <a16:creationId xmlns:a16="http://schemas.microsoft.com/office/drawing/2014/main" id="{391DFFBB-E26E-F94C-A11E-4D641D27ADDD}"/>
              </a:ext>
            </a:extLst>
          </p:cNvPr>
          <p:cNvSpPr txBox="1">
            <a:spLocks/>
          </p:cNvSpPr>
          <p:nvPr/>
        </p:nvSpPr>
        <p:spPr>
          <a:xfrm>
            <a:off x="1876337" y="2576110"/>
            <a:ext cx="4160976" cy="1623586"/>
          </a:xfrm>
          <a:prstGeom prst="rect">
            <a:avLst/>
          </a:prstGeom>
        </p:spPr>
        <p:txBody>
          <a:bodyPr>
            <a:noAutofit/>
          </a:bodyPr>
          <a:lstStyle>
            <a:lvl1pPr marL="0" indent="0" algn="l" defTabSz="457200" rtl="0" eaLnBrk="1" latinLnBrk="0" hangingPunct="1">
              <a:spcBef>
                <a:spcPts val="1000"/>
              </a:spcBef>
              <a:spcAft>
                <a:spcPts val="600"/>
              </a:spcAft>
              <a:buClr>
                <a:schemeClr val="accent1"/>
              </a:buClr>
              <a:buSzPct val="80000"/>
              <a:buFont typeface="Wingdings 3" charset="2"/>
              <a:buNone/>
              <a:defRPr sz="1800" b="0" i="0" kern="1200">
                <a:solidFill>
                  <a:schemeClr val="tx1">
                    <a:lumMod val="75000"/>
                    <a:lumOff val="25000"/>
                  </a:schemeClr>
                </a:solidFill>
                <a:latin typeface="Poppins Light" pitchFamily="2" charset="77"/>
                <a:ea typeface="+mn-ea"/>
                <a:cs typeface="Poppins Light" pitchFamily="2" charset="77"/>
              </a:defRPr>
            </a:lvl1pPr>
            <a:lvl2pPr marL="457200" indent="0" algn="l" defTabSz="457200" rtl="0" eaLnBrk="1" latinLnBrk="0" hangingPunct="1">
              <a:spcBef>
                <a:spcPts val="1000"/>
              </a:spcBef>
              <a:spcAft>
                <a:spcPts val="600"/>
              </a:spcAft>
              <a:buClr>
                <a:schemeClr val="accent1"/>
              </a:buClr>
              <a:buSzPct val="80000"/>
              <a:buFont typeface="Wingdings 3" charset="2"/>
              <a:buNone/>
              <a:defRPr sz="1600" b="0" i="0" kern="1200">
                <a:solidFill>
                  <a:schemeClr val="tx1">
                    <a:lumMod val="75000"/>
                    <a:lumOff val="25000"/>
                  </a:schemeClr>
                </a:solidFill>
                <a:latin typeface="Poppins Light" pitchFamily="2" charset="77"/>
                <a:ea typeface="+mn-ea"/>
                <a:cs typeface="Poppins Light" pitchFamily="2" charset="77"/>
              </a:defRPr>
            </a:lvl2pPr>
            <a:lvl3pPr marL="914400" indent="0" algn="l" defTabSz="457200" rtl="0" eaLnBrk="1" latinLnBrk="0" hangingPunct="1">
              <a:spcBef>
                <a:spcPts val="1000"/>
              </a:spcBef>
              <a:spcAft>
                <a:spcPts val="600"/>
              </a:spcAft>
              <a:buClr>
                <a:schemeClr val="accent1"/>
              </a:buClr>
              <a:buSzPct val="80000"/>
              <a:buFont typeface="Wingdings 3" charset="2"/>
              <a:buNone/>
              <a:defRPr sz="1400" b="0" i="0" kern="1200">
                <a:solidFill>
                  <a:schemeClr val="tx1">
                    <a:lumMod val="75000"/>
                    <a:lumOff val="25000"/>
                  </a:schemeClr>
                </a:solidFill>
                <a:latin typeface="Poppins Light" pitchFamily="2" charset="77"/>
                <a:ea typeface="+mn-ea"/>
                <a:cs typeface="Poppins Light" pitchFamily="2" charset="77"/>
              </a:defRPr>
            </a:lvl3pPr>
            <a:lvl4pPr marL="13716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4pPr>
            <a:lvl5pPr marL="18288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Social Support</a:t>
            </a:r>
          </a:p>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Stress Management</a:t>
            </a:r>
          </a:p>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Sleep</a:t>
            </a:r>
          </a:p>
        </p:txBody>
      </p:sp>
      <p:sp>
        <p:nvSpPr>
          <p:cNvPr id="15" name="Content Placeholder 5">
            <a:extLst>
              <a:ext uri="{FF2B5EF4-FFF2-40B4-BE49-F238E27FC236}">
                <a16:creationId xmlns:a16="http://schemas.microsoft.com/office/drawing/2014/main" id="{38C88510-2270-CE4B-9DB6-9F817A7B442F}"/>
              </a:ext>
            </a:extLst>
          </p:cNvPr>
          <p:cNvSpPr txBox="1">
            <a:spLocks/>
          </p:cNvSpPr>
          <p:nvPr/>
        </p:nvSpPr>
        <p:spPr>
          <a:xfrm>
            <a:off x="6496462" y="2553432"/>
            <a:ext cx="4300068" cy="1623586"/>
          </a:xfrm>
          <a:prstGeom prst="rect">
            <a:avLst/>
          </a:prstGeom>
        </p:spPr>
        <p:txBody>
          <a:bodyPr>
            <a:noAutofit/>
          </a:bodyPr>
          <a:lstStyle>
            <a:lvl1pPr marL="0" indent="0" algn="l" defTabSz="457200" rtl="0" eaLnBrk="1" latinLnBrk="0" hangingPunct="1">
              <a:spcBef>
                <a:spcPts val="1000"/>
              </a:spcBef>
              <a:spcAft>
                <a:spcPts val="600"/>
              </a:spcAft>
              <a:buClr>
                <a:schemeClr val="accent1"/>
              </a:buClr>
              <a:buSzPct val="80000"/>
              <a:buFont typeface="Wingdings 3" charset="2"/>
              <a:buNone/>
              <a:defRPr sz="1800" b="0" i="0" kern="1200">
                <a:solidFill>
                  <a:schemeClr val="tx1">
                    <a:lumMod val="75000"/>
                    <a:lumOff val="25000"/>
                  </a:schemeClr>
                </a:solidFill>
                <a:latin typeface="Poppins Light" pitchFamily="2" charset="77"/>
                <a:ea typeface="+mn-ea"/>
                <a:cs typeface="Poppins Light" pitchFamily="2" charset="77"/>
              </a:defRPr>
            </a:lvl1pPr>
            <a:lvl2pPr marL="457200" indent="0" algn="l" defTabSz="457200" rtl="0" eaLnBrk="1" latinLnBrk="0" hangingPunct="1">
              <a:spcBef>
                <a:spcPts val="1000"/>
              </a:spcBef>
              <a:spcAft>
                <a:spcPts val="600"/>
              </a:spcAft>
              <a:buClr>
                <a:schemeClr val="accent1"/>
              </a:buClr>
              <a:buSzPct val="80000"/>
              <a:buFont typeface="Wingdings 3" charset="2"/>
              <a:buNone/>
              <a:defRPr sz="1600" b="0" i="0" kern="1200">
                <a:solidFill>
                  <a:schemeClr val="tx1">
                    <a:lumMod val="75000"/>
                    <a:lumOff val="25000"/>
                  </a:schemeClr>
                </a:solidFill>
                <a:latin typeface="Poppins Light" pitchFamily="2" charset="77"/>
                <a:ea typeface="+mn-ea"/>
                <a:cs typeface="Poppins Light" pitchFamily="2" charset="77"/>
              </a:defRPr>
            </a:lvl2pPr>
            <a:lvl3pPr marL="914400" indent="0" algn="l" defTabSz="457200" rtl="0" eaLnBrk="1" latinLnBrk="0" hangingPunct="1">
              <a:spcBef>
                <a:spcPts val="1000"/>
              </a:spcBef>
              <a:spcAft>
                <a:spcPts val="600"/>
              </a:spcAft>
              <a:buClr>
                <a:schemeClr val="accent1"/>
              </a:buClr>
              <a:buSzPct val="80000"/>
              <a:buFont typeface="Wingdings 3" charset="2"/>
              <a:buNone/>
              <a:defRPr sz="1400" b="0" i="0" kern="1200">
                <a:solidFill>
                  <a:schemeClr val="tx1">
                    <a:lumMod val="75000"/>
                    <a:lumOff val="25000"/>
                  </a:schemeClr>
                </a:solidFill>
                <a:latin typeface="Poppins Light" pitchFamily="2" charset="77"/>
                <a:ea typeface="+mn-ea"/>
                <a:cs typeface="Poppins Light" pitchFamily="2" charset="77"/>
              </a:defRPr>
            </a:lvl3pPr>
            <a:lvl4pPr marL="13716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4pPr>
            <a:lvl5pPr marL="18288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Physical Activity</a:t>
            </a:r>
          </a:p>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Diet</a:t>
            </a:r>
          </a:p>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Environmental Toxins</a:t>
            </a:r>
          </a:p>
        </p:txBody>
      </p:sp>
      <p:pic>
        <p:nvPicPr>
          <p:cNvPr id="2" name="Picture 1" descr="Anticancer Living 3D book.png">
            <a:extLst>
              <a:ext uri="{FF2B5EF4-FFF2-40B4-BE49-F238E27FC236}">
                <a16:creationId xmlns:a16="http://schemas.microsoft.com/office/drawing/2014/main" id="{2D100489-4396-00E3-AD11-16ECA448FE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9712" y="135082"/>
            <a:ext cx="1442796" cy="2051368"/>
          </a:xfrm>
          <a:prstGeom prst="rect">
            <a:avLst/>
          </a:prstGeom>
        </p:spPr>
      </p:pic>
    </p:spTree>
    <p:extLst>
      <p:ext uri="{BB962C8B-B14F-4D97-AF65-F5344CB8AC3E}">
        <p14:creationId xmlns:p14="http://schemas.microsoft.com/office/powerpoint/2010/main" val="350426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F38BA-696F-FC0C-188A-D89E0EDC42A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18D837B-1BC0-231A-883A-69C2B14DB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81" y="209063"/>
            <a:ext cx="9193839" cy="6271166"/>
          </a:xfrm>
          <a:prstGeom prst="rect">
            <a:avLst/>
          </a:prstGeom>
        </p:spPr>
      </p:pic>
      <p:sp>
        <p:nvSpPr>
          <p:cNvPr id="3" name="Shape 379">
            <a:extLst>
              <a:ext uri="{FF2B5EF4-FFF2-40B4-BE49-F238E27FC236}">
                <a16:creationId xmlns:a16="http://schemas.microsoft.com/office/drawing/2014/main" id="{43D5AB5F-2E57-03D0-292F-38F741C754C0}"/>
              </a:ext>
            </a:extLst>
          </p:cNvPr>
          <p:cNvSpPr/>
          <p:nvPr/>
        </p:nvSpPr>
        <p:spPr>
          <a:xfrm>
            <a:off x="9419395" y="6524216"/>
            <a:ext cx="2613794" cy="3020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2863" tIns="42863" rIns="42863" bIns="42863" numCol="1" anchor="ctr">
            <a:spAutoFit/>
          </a:bodyPr>
          <a:lstStyle>
            <a:lvl1pPr algn="ctr" defTabSz="584200">
              <a:defRPr sz="2500">
                <a:solidFill>
                  <a:srgbClr val="DCDEE0"/>
                </a:solidFill>
                <a:latin typeface="Helvetica Light"/>
                <a:ea typeface="Helvetica Light"/>
                <a:cs typeface="Helvetica Light"/>
                <a:sym typeface="Helvetica Light"/>
              </a:defRPr>
            </a:lvl1pPr>
          </a:lstStyle>
          <a:p>
            <a:pPr marL="0" marR="0" lvl="0" indent="0" algn="ctr" defTabSz="492948" rtl="0" eaLnBrk="1" fontAlgn="auto" latinLnBrk="0" hangingPunct="0">
              <a:lnSpc>
                <a:spcPct val="100000"/>
              </a:lnSpc>
              <a:spcBef>
                <a:spcPts val="0"/>
              </a:spcBef>
              <a:spcAft>
                <a:spcPts val="0"/>
              </a:spcAft>
              <a:buClrTx/>
              <a:buSzTx/>
              <a:buFontTx/>
              <a:buNone/>
              <a:tabLst/>
              <a:defRPr/>
            </a:pPr>
            <a:r>
              <a:rPr kumimoji="0" sz="1400" b="1" i="0" u="none" strike="noStrike" kern="1200" cap="none" spc="0" normalizeH="0" baseline="0" noProof="0" dirty="0" err="1">
                <a:ln>
                  <a:noFill/>
                </a:ln>
                <a:solidFill>
                  <a:prstClr val="white"/>
                </a:solidFill>
                <a:effectLst/>
                <a:uLnTx/>
                <a:uFillTx/>
                <a:latin typeface="Calibri"/>
                <a:ea typeface="+mn-ea"/>
                <a:cs typeface="+mn-cs"/>
                <a:sym typeface="Helvetica Light"/>
              </a:rPr>
              <a:t>Hannahan</a:t>
            </a:r>
            <a:r>
              <a:rPr kumimoji="0" lang="en-US" sz="1400" b="1" i="0" u="none" strike="noStrike" kern="1200" cap="none" spc="0" normalizeH="0" baseline="0" noProof="0" dirty="0">
                <a:ln>
                  <a:noFill/>
                </a:ln>
                <a:solidFill>
                  <a:prstClr val="white"/>
                </a:solidFill>
                <a:effectLst/>
                <a:uLnTx/>
                <a:uFillTx/>
                <a:latin typeface="Calibri"/>
                <a:ea typeface="+mn-ea"/>
                <a:cs typeface="+mn-cs"/>
                <a:sym typeface="Helvetica Light"/>
              </a:rPr>
              <a:t>, Cancer Discovery 2022</a:t>
            </a:r>
            <a:endParaRPr kumimoji="0" sz="1400"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155322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4D1BA8-5CAD-D542-BEE4-B5D07BFE920C}"/>
              </a:ext>
            </a:extLst>
          </p:cNvPr>
          <p:cNvPicPr>
            <a:picLocks noChangeAspect="1"/>
          </p:cNvPicPr>
          <p:nvPr/>
        </p:nvPicPr>
        <p:blipFill>
          <a:blip r:embed="rId3"/>
          <a:stretch>
            <a:fillRect/>
          </a:stretch>
        </p:blipFill>
        <p:spPr>
          <a:xfrm>
            <a:off x="-1" y="0"/>
            <a:ext cx="12455091" cy="7170574"/>
          </a:xfrm>
          <a:prstGeom prst="rect">
            <a:avLst/>
          </a:prstGeom>
        </p:spPr>
      </p:pic>
      <p:pic>
        <p:nvPicPr>
          <p:cNvPr id="6" name="Picture 5">
            <a:extLst>
              <a:ext uri="{FF2B5EF4-FFF2-40B4-BE49-F238E27FC236}">
                <a16:creationId xmlns:a16="http://schemas.microsoft.com/office/drawing/2014/main" id="{74A86165-45FA-4F41-882F-AA1738B16B67}"/>
              </a:ext>
            </a:extLst>
          </p:cNvPr>
          <p:cNvPicPr>
            <a:picLocks noChangeAspect="1"/>
          </p:cNvPicPr>
          <p:nvPr/>
        </p:nvPicPr>
        <p:blipFill>
          <a:blip r:embed="rId4"/>
          <a:stretch>
            <a:fillRect/>
          </a:stretch>
        </p:blipFill>
        <p:spPr>
          <a:xfrm>
            <a:off x="6458775" y="537792"/>
            <a:ext cx="5761522" cy="5761522"/>
          </a:xfrm>
          <a:prstGeom prst="rect">
            <a:avLst/>
          </a:prstGeom>
        </p:spPr>
      </p:pic>
      <p:sp>
        <p:nvSpPr>
          <p:cNvPr id="4" name="Text Placeholder 4">
            <a:extLst>
              <a:ext uri="{FF2B5EF4-FFF2-40B4-BE49-F238E27FC236}">
                <a16:creationId xmlns:a16="http://schemas.microsoft.com/office/drawing/2014/main" id="{C854D47E-96BB-9B40-8132-82D2FDCDDE9D}"/>
              </a:ext>
            </a:extLst>
          </p:cNvPr>
          <p:cNvSpPr txBox="1">
            <a:spLocks/>
          </p:cNvSpPr>
          <p:nvPr/>
        </p:nvSpPr>
        <p:spPr>
          <a:xfrm>
            <a:off x="504175" y="1773490"/>
            <a:ext cx="5795025" cy="2720351"/>
          </a:xfrm>
          <a:prstGeom prst="rect">
            <a:avLst/>
          </a:prstGeom>
        </p:spPr>
        <p:txBody>
          <a:bodyPr>
            <a:normAutofit/>
          </a:bodyPr>
          <a:lstStyle>
            <a:lvl1pPr marL="0" indent="0" algn="l" defTabSz="457200" rtl="0" eaLnBrk="1" latinLnBrk="0" hangingPunct="1">
              <a:spcBef>
                <a:spcPts val="1000"/>
              </a:spcBef>
              <a:spcAft>
                <a:spcPts val="600"/>
              </a:spcAft>
              <a:buClr>
                <a:schemeClr val="accent1"/>
              </a:buClr>
              <a:buSzPct val="80000"/>
              <a:buFont typeface="Wingdings 3" charset="2"/>
              <a:buNone/>
              <a:defRPr sz="1800" b="0" i="0" kern="1200">
                <a:solidFill>
                  <a:schemeClr val="tx1">
                    <a:lumMod val="75000"/>
                    <a:lumOff val="25000"/>
                  </a:schemeClr>
                </a:solidFill>
                <a:latin typeface="Poppins Light" pitchFamily="2" charset="77"/>
                <a:ea typeface="+mn-ea"/>
                <a:cs typeface="Poppins Light" pitchFamily="2" charset="77"/>
              </a:defRPr>
            </a:lvl1pPr>
            <a:lvl2pPr marL="457200" indent="0" algn="l" defTabSz="457200" rtl="0" eaLnBrk="1" latinLnBrk="0" hangingPunct="1">
              <a:spcBef>
                <a:spcPts val="1000"/>
              </a:spcBef>
              <a:spcAft>
                <a:spcPts val="600"/>
              </a:spcAft>
              <a:buClr>
                <a:schemeClr val="accent1"/>
              </a:buClr>
              <a:buSzPct val="80000"/>
              <a:buFont typeface="Wingdings 3" charset="2"/>
              <a:buNone/>
              <a:defRPr sz="1600" b="0" i="0" kern="1200">
                <a:solidFill>
                  <a:schemeClr val="tx1">
                    <a:lumMod val="75000"/>
                    <a:lumOff val="25000"/>
                  </a:schemeClr>
                </a:solidFill>
                <a:latin typeface="Poppins Light" pitchFamily="2" charset="77"/>
                <a:ea typeface="+mn-ea"/>
                <a:cs typeface="Poppins Light" pitchFamily="2" charset="77"/>
              </a:defRPr>
            </a:lvl2pPr>
            <a:lvl3pPr marL="914400" indent="0" algn="l" defTabSz="457200" rtl="0" eaLnBrk="1" latinLnBrk="0" hangingPunct="1">
              <a:spcBef>
                <a:spcPts val="1000"/>
              </a:spcBef>
              <a:spcAft>
                <a:spcPts val="600"/>
              </a:spcAft>
              <a:buClr>
                <a:schemeClr val="accent1"/>
              </a:buClr>
              <a:buSzPct val="80000"/>
              <a:buFont typeface="Wingdings 3" charset="2"/>
              <a:buNone/>
              <a:defRPr sz="1400" b="0" i="0" kern="1200">
                <a:solidFill>
                  <a:schemeClr val="tx1">
                    <a:lumMod val="75000"/>
                    <a:lumOff val="25000"/>
                  </a:schemeClr>
                </a:solidFill>
                <a:latin typeface="Poppins Light" pitchFamily="2" charset="77"/>
                <a:ea typeface="+mn-ea"/>
                <a:cs typeface="Poppins Light" pitchFamily="2" charset="77"/>
              </a:defRPr>
            </a:lvl3pPr>
            <a:lvl4pPr marL="13716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4pPr>
            <a:lvl5pPr marL="18288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600"/>
              </a:spcAft>
              <a:buClr>
                <a:srgbClr val="DE8A35"/>
              </a:buClr>
              <a:buSzPct val="80000"/>
              <a:buFont typeface="Wingdings 3" charset="2"/>
              <a:buNone/>
              <a:tabLst/>
              <a:defRPr/>
            </a:pPr>
            <a:r>
              <a:rPr kumimoji="0" lang="en-US" sz="3200" b="0" i="0" u="none" strike="noStrike" kern="1200" cap="none" spc="0" normalizeH="0" baseline="0" noProof="0" dirty="0">
                <a:ln>
                  <a:noFill/>
                </a:ln>
                <a:solidFill>
                  <a:srgbClr val="FFFFFF"/>
                </a:solidFill>
                <a:effectLst/>
                <a:uLnTx/>
                <a:uFillTx/>
                <a:latin typeface="Poppins Light" pitchFamily="2" charset="77"/>
                <a:ea typeface="+mn-ea"/>
                <a:cs typeface="Poppins Light" pitchFamily="2" charset="77"/>
              </a:rPr>
              <a:t>A phenomena where the whole is more than the sum of the parts</a:t>
            </a:r>
          </a:p>
        </p:txBody>
      </p:sp>
      <p:sp>
        <p:nvSpPr>
          <p:cNvPr id="7" name="Title 3">
            <a:extLst>
              <a:ext uri="{FF2B5EF4-FFF2-40B4-BE49-F238E27FC236}">
                <a16:creationId xmlns:a16="http://schemas.microsoft.com/office/drawing/2014/main" id="{9F3F725F-1CBC-2F4A-8708-35B0D0BB8679}"/>
              </a:ext>
            </a:extLst>
          </p:cNvPr>
          <p:cNvSpPr>
            <a:spLocks noGrp="1"/>
          </p:cNvSpPr>
          <p:nvPr>
            <p:ph type="title"/>
          </p:nvPr>
        </p:nvSpPr>
        <p:spPr>
          <a:xfrm>
            <a:off x="709561" y="1066526"/>
            <a:ext cx="5589639" cy="706964"/>
          </a:xfrm>
        </p:spPr>
        <p:txBody>
          <a:bodyPr/>
          <a:lstStyle/>
          <a:p>
            <a:pPr algn="l"/>
            <a:r>
              <a:rPr lang="en-US" sz="3400" dirty="0">
                <a:solidFill>
                  <a:schemeClr val="accent1"/>
                </a:solidFill>
              </a:rPr>
              <a:t>Synergy</a:t>
            </a:r>
          </a:p>
        </p:txBody>
      </p:sp>
      <p:pic>
        <p:nvPicPr>
          <p:cNvPr id="8" name="Picture 7" descr="Anticancer Living 3D book.png">
            <a:extLst>
              <a:ext uri="{FF2B5EF4-FFF2-40B4-BE49-F238E27FC236}">
                <a16:creationId xmlns:a16="http://schemas.microsoft.com/office/drawing/2014/main" id="{EA02BD13-DFE9-6040-B4E0-C9C0AFF816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175" y="3538023"/>
            <a:ext cx="2330808" cy="3313945"/>
          </a:xfrm>
          <a:prstGeom prst="rect">
            <a:avLst/>
          </a:prstGeom>
        </p:spPr>
      </p:pic>
      <p:sp>
        <p:nvSpPr>
          <p:cNvPr id="2" name="Title 3">
            <a:extLst>
              <a:ext uri="{FF2B5EF4-FFF2-40B4-BE49-F238E27FC236}">
                <a16:creationId xmlns:a16="http://schemas.microsoft.com/office/drawing/2014/main" id="{6B1A76FF-5DBC-BF0F-8617-279CE308B558}"/>
              </a:ext>
            </a:extLst>
          </p:cNvPr>
          <p:cNvSpPr txBox="1">
            <a:spLocks/>
          </p:cNvSpPr>
          <p:nvPr/>
        </p:nvSpPr>
        <p:spPr bwMode="gray">
          <a:xfrm>
            <a:off x="3156901" y="356045"/>
            <a:ext cx="5589639" cy="70696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0" i="0" kern="1200">
                <a:solidFill>
                  <a:schemeClr val="accent6">
                    <a:lumMod val="25000"/>
                  </a:schemeClr>
                </a:solidFill>
                <a:latin typeface="Libre Baskerville" panose="020000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a:ln>
                  <a:noFill/>
                </a:ln>
                <a:solidFill>
                  <a:srgbClr val="DE8A35"/>
                </a:solidFill>
                <a:effectLst/>
                <a:uLnTx/>
                <a:uFillTx/>
                <a:latin typeface="Libre Baskerville" panose="02000000000000000000" pitchFamily="2" charset="0"/>
                <a:ea typeface="+mj-ea"/>
                <a:cs typeface="+mj-cs"/>
              </a:rPr>
              <a:t>Yoga with a Capital “Y”</a:t>
            </a:r>
          </a:p>
        </p:txBody>
      </p:sp>
    </p:spTree>
    <p:extLst>
      <p:ext uri="{BB962C8B-B14F-4D97-AF65-F5344CB8AC3E}">
        <p14:creationId xmlns:p14="http://schemas.microsoft.com/office/powerpoint/2010/main" val="181941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8292B-8579-E8F0-22B0-0FA70A794E40}"/>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2762A1CF-A361-94DA-5A7C-17805AA96C7F}"/>
              </a:ext>
            </a:extLst>
          </p:cNvPr>
          <p:cNvSpPr txBox="1">
            <a:spLocks noChangeArrowheads="1"/>
          </p:cNvSpPr>
          <p:nvPr/>
        </p:nvSpPr>
        <p:spPr>
          <a:xfrm>
            <a:off x="581028" y="1716949"/>
            <a:ext cx="10843185" cy="464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125" marR="0" lvl="0"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srgbClr val="7F7F7F"/>
                </a:solidFill>
                <a:effectLst/>
                <a:uLnTx/>
                <a:uFillTx/>
                <a:latin typeface="Arial"/>
                <a:ea typeface="+mn-ea"/>
                <a:cs typeface="Arial"/>
              </a:rPr>
              <a:t>YUJYATE ANENA ITI YOGAH </a:t>
            </a:r>
          </a:p>
          <a:p>
            <a:pPr marL="765175" marR="0" lvl="1"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prstClr val="black"/>
                </a:solidFill>
                <a:effectLst/>
                <a:uLnTx/>
                <a:uFillTx/>
                <a:latin typeface="Arial"/>
                <a:ea typeface="+mn-ea"/>
                <a:cs typeface="Arial"/>
              </a:rPr>
              <a:t>JOINING INDIVIDUAL SOUL TO UNIVERSAL SOUL   					Classical</a:t>
            </a:r>
          </a:p>
          <a:p>
            <a:pPr marL="765175" marR="0" lvl="1" indent="-282575"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Arial"/>
              <a:ea typeface="+mn-ea"/>
              <a:cs typeface="Arial"/>
            </a:endParaRPr>
          </a:p>
          <a:p>
            <a:pPr marL="365125" marR="0" lvl="0"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srgbClr val="7F7F7F"/>
                </a:solidFill>
                <a:effectLst/>
                <a:uLnTx/>
                <a:uFillTx/>
                <a:latin typeface="Arial"/>
                <a:ea typeface="+mn-ea"/>
                <a:cs typeface="Arial"/>
              </a:rPr>
              <a:t>TAM YOGAM ITI MANYANTE STIRAM INNDRIYA DHARANAM </a:t>
            </a:r>
          </a:p>
          <a:p>
            <a:pPr marL="765175" marR="0" lvl="1"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prstClr val="black"/>
                </a:solidFill>
                <a:effectLst/>
                <a:uLnTx/>
                <a:uFillTx/>
                <a:latin typeface="Arial"/>
                <a:ea typeface="+mn-ea"/>
                <a:cs typeface="Arial"/>
              </a:rPr>
              <a:t>YOGA IS HOLDING THE SENSES STEADY						Upanishad </a:t>
            </a:r>
          </a:p>
          <a:p>
            <a:pPr marL="765175" marR="0" lvl="1" indent="-282575"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1" u="none" strike="noStrike" kern="1200" cap="none" spc="0" normalizeH="0" baseline="0" noProof="0" dirty="0">
              <a:ln>
                <a:noFill/>
              </a:ln>
              <a:solidFill>
                <a:prstClr val="black"/>
              </a:solidFill>
              <a:effectLst/>
              <a:uLnTx/>
              <a:uFillTx/>
              <a:latin typeface="Arial"/>
              <a:ea typeface="+mn-ea"/>
              <a:cs typeface="Arial"/>
            </a:endParaRPr>
          </a:p>
          <a:p>
            <a:pPr marL="365125" marR="0" lvl="0"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srgbClr val="7F7F7F"/>
                </a:solidFill>
                <a:effectLst/>
                <a:uLnTx/>
                <a:uFillTx/>
                <a:latin typeface="Arial"/>
                <a:ea typeface="+mn-ea"/>
                <a:cs typeface="Arial"/>
              </a:rPr>
              <a:t>MANH PRASAMANA UPAYAH YOGAH</a:t>
            </a:r>
          </a:p>
          <a:p>
            <a:pPr marL="765175" marR="0" lvl="1"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prstClr val="black"/>
                </a:solidFill>
                <a:effectLst/>
                <a:uLnTx/>
                <a:uFillTx/>
                <a:latin typeface="Arial"/>
                <a:ea typeface="+mn-ea"/>
                <a:cs typeface="Arial"/>
              </a:rPr>
              <a:t>A TECHNIQUE TO MAKE THE MIND QUIET						Yoga </a:t>
            </a:r>
            <a:r>
              <a:rPr kumimoji="0" lang="en-US" sz="2000" b="1" i="1" u="none" strike="noStrike" kern="1200" cap="none" spc="0" normalizeH="0" baseline="0" noProof="0" dirty="0" err="1">
                <a:ln>
                  <a:noFill/>
                </a:ln>
                <a:solidFill>
                  <a:prstClr val="black"/>
                </a:solidFill>
                <a:effectLst/>
                <a:uLnTx/>
                <a:uFillTx/>
                <a:latin typeface="Arial"/>
                <a:ea typeface="+mn-ea"/>
                <a:cs typeface="Arial"/>
              </a:rPr>
              <a:t>Vasista</a:t>
            </a:r>
            <a:endParaRPr kumimoji="0" lang="en-US" sz="2000" b="1" i="1" u="none" strike="noStrike" kern="1200" cap="none" spc="0" normalizeH="0" baseline="0" noProof="0" dirty="0">
              <a:ln>
                <a:noFill/>
              </a:ln>
              <a:solidFill>
                <a:prstClr val="black"/>
              </a:solidFill>
              <a:effectLst/>
              <a:uLnTx/>
              <a:uFillTx/>
              <a:latin typeface="Arial"/>
              <a:ea typeface="+mn-ea"/>
              <a:cs typeface="Arial"/>
            </a:endParaRPr>
          </a:p>
          <a:p>
            <a:pPr marL="765175" marR="0" lvl="1"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prstClr val="black"/>
                </a:solidFill>
                <a:effectLst/>
                <a:uLnTx/>
                <a:uFillTx/>
                <a:latin typeface="Arial"/>
                <a:ea typeface="+mn-ea"/>
                <a:cs typeface="Arial"/>
              </a:rPr>
              <a:t> </a:t>
            </a:r>
          </a:p>
          <a:p>
            <a:pPr marL="365125" marR="0" lvl="0"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prstClr val="white">
                    <a:lumMod val="50000"/>
                  </a:prstClr>
                </a:solidFill>
                <a:effectLst/>
                <a:uLnTx/>
                <a:uFillTx/>
                <a:latin typeface="Arial"/>
                <a:ea typeface="+mn-ea"/>
                <a:cs typeface="Arial"/>
              </a:rPr>
              <a:t>SAMATVAM YOGA UCCHYATE</a:t>
            </a:r>
          </a:p>
          <a:p>
            <a:pPr marL="765175" marR="0" lvl="1"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prstClr val="black"/>
                </a:solidFill>
                <a:effectLst/>
                <a:uLnTx/>
                <a:uFillTx/>
                <a:latin typeface="Arial"/>
                <a:ea typeface="+mn-ea"/>
                <a:cs typeface="Arial"/>
              </a:rPr>
              <a:t>YOGA IS A STATE OF EQUANIMITY							Bhagavad-Gita </a:t>
            </a:r>
          </a:p>
        </p:txBody>
      </p:sp>
      <p:sp>
        <p:nvSpPr>
          <p:cNvPr id="4" name="Text Box 4">
            <a:extLst>
              <a:ext uri="{FF2B5EF4-FFF2-40B4-BE49-F238E27FC236}">
                <a16:creationId xmlns:a16="http://schemas.microsoft.com/office/drawing/2014/main" id="{DFA24E50-141C-E950-0587-103E20D8C245}"/>
              </a:ext>
            </a:extLst>
          </p:cNvPr>
          <p:cNvSpPr txBox="1">
            <a:spLocks noChangeArrowheads="1"/>
          </p:cNvSpPr>
          <p:nvPr/>
        </p:nvSpPr>
        <p:spPr bwMode="auto">
          <a:xfrm>
            <a:off x="314601" y="6365149"/>
            <a:ext cx="305767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Courtesy of NV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Raghuram</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E99BA9A-962D-B223-A28C-3BDB488287DE}"/>
              </a:ext>
            </a:extLst>
          </p:cNvPr>
          <p:cNvPicPr>
            <a:picLocks noChangeAspect="1"/>
          </p:cNvPicPr>
          <p:nvPr/>
        </p:nvPicPr>
        <p:blipFill>
          <a:blip r:embed="rId2"/>
          <a:stretch>
            <a:fillRect/>
          </a:stretch>
        </p:blipFill>
        <p:spPr>
          <a:xfrm>
            <a:off x="8787830" y="3218263"/>
            <a:ext cx="3238664" cy="1645571"/>
          </a:xfrm>
          <a:prstGeom prst="rect">
            <a:avLst/>
          </a:prstGeom>
        </p:spPr>
      </p:pic>
      <p:sp>
        <p:nvSpPr>
          <p:cNvPr id="6" name="Rectangle 2">
            <a:extLst>
              <a:ext uri="{FF2B5EF4-FFF2-40B4-BE49-F238E27FC236}">
                <a16:creationId xmlns:a16="http://schemas.microsoft.com/office/drawing/2014/main" id="{A6D0DF40-CAF2-C313-3C88-F571485A0B44}"/>
              </a:ext>
            </a:extLst>
          </p:cNvPr>
          <p:cNvSpPr txBox="1">
            <a:spLocks noChangeArrowheads="1"/>
          </p:cNvSpPr>
          <p:nvPr/>
        </p:nvSpPr>
        <p:spPr>
          <a:xfrm>
            <a:off x="1373724" y="330727"/>
            <a:ext cx="8766175" cy="812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a:ea typeface="+mj-ea"/>
                <a:cs typeface="Arial"/>
              </a:rPr>
              <a:t>DEFINITION OF YOGA</a:t>
            </a:r>
          </a:p>
        </p:txBody>
      </p:sp>
    </p:spTree>
    <p:extLst>
      <p:ext uri="{BB962C8B-B14F-4D97-AF65-F5344CB8AC3E}">
        <p14:creationId xmlns:p14="http://schemas.microsoft.com/office/powerpoint/2010/main" val="428967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5837B-B8D9-34D9-49AF-9D196E8D5E50}"/>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8A23375-3D89-47CF-08DF-331F6E896760}"/>
              </a:ext>
            </a:extLst>
          </p:cNvPr>
          <p:cNvSpPr txBox="1">
            <a:spLocks noChangeArrowheads="1"/>
          </p:cNvSpPr>
          <p:nvPr/>
        </p:nvSpPr>
        <p:spPr>
          <a:xfrm>
            <a:off x="581028" y="1716949"/>
            <a:ext cx="11265532" cy="464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125" marR="0" lvl="0"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srgbClr val="7F7F7F"/>
                </a:solidFill>
                <a:effectLst/>
                <a:uLnTx/>
                <a:uFillTx/>
                <a:latin typeface="Arial"/>
                <a:ea typeface="+mn-ea"/>
                <a:cs typeface="Arial"/>
              </a:rPr>
              <a:t>YOGAH CITTA VRITTI NIRODHAH</a:t>
            </a:r>
          </a:p>
          <a:p>
            <a:pPr marL="765175" marR="0" lvl="1" indent="-28257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1" u="none" strike="noStrike" kern="1200" cap="none" spc="0" normalizeH="0" baseline="0" noProof="0" dirty="0">
                <a:ln>
                  <a:noFill/>
                </a:ln>
                <a:solidFill>
                  <a:prstClr val="black"/>
                </a:solidFill>
                <a:effectLst/>
                <a:uLnTx/>
                <a:uFillTx/>
                <a:latin typeface="Arial"/>
                <a:ea typeface="+mn-ea"/>
                <a:cs typeface="Arial"/>
              </a:rPr>
              <a:t>YOGA IS CONTROLLING THE DISTURBANCES OF THE MIND							      Patanjali  Yoga Sutras</a:t>
            </a:r>
            <a:endParaRPr kumimoji="0" lang="en-US" sz="2000" b="1" i="0" u="none" strike="noStrike" kern="1200" cap="none" spc="0" normalizeH="0" baseline="0" noProof="0" dirty="0">
              <a:ln>
                <a:noFill/>
              </a:ln>
              <a:solidFill>
                <a:prstClr val="black"/>
              </a:solidFill>
              <a:effectLst/>
              <a:uLnTx/>
              <a:uFillTx/>
              <a:latin typeface="Arial"/>
              <a:ea typeface="+mn-ea"/>
              <a:cs typeface="Arial"/>
            </a:endParaRPr>
          </a:p>
        </p:txBody>
      </p:sp>
      <p:sp>
        <p:nvSpPr>
          <p:cNvPr id="3" name="Text Box 4">
            <a:extLst>
              <a:ext uri="{FF2B5EF4-FFF2-40B4-BE49-F238E27FC236}">
                <a16:creationId xmlns:a16="http://schemas.microsoft.com/office/drawing/2014/main" id="{787E0FBE-466B-6B21-0787-1A239A9EEE4A}"/>
              </a:ext>
            </a:extLst>
          </p:cNvPr>
          <p:cNvSpPr txBox="1">
            <a:spLocks noChangeArrowheads="1"/>
          </p:cNvSpPr>
          <p:nvPr/>
        </p:nvSpPr>
        <p:spPr bwMode="auto">
          <a:xfrm>
            <a:off x="314601" y="6365149"/>
            <a:ext cx="305767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Courtesy of NV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Raghuram</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ED9D816A-99FB-5898-E182-6A43B78ADEAF}"/>
              </a:ext>
            </a:extLst>
          </p:cNvPr>
          <p:cNvPicPr>
            <a:picLocks noChangeAspect="1"/>
          </p:cNvPicPr>
          <p:nvPr/>
        </p:nvPicPr>
        <p:blipFill>
          <a:blip r:embed="rId2"/>
          <a:stretch>
            <a:fillRect/>
          </a:stretch>
        </p:blipFill>
        <p:spPr>
          <a:xfrm>
            <a:off x="3018207" y="3174618"/>
            <a:ext cx="6155584" cy="2796992"/>
          </a:xfrm>
          <a:prstGeom prst="rect">
            <a:avLst/>
          </a:prstGeom>
        </p:spPr>
      </p:pic>
      <p:sp>
        <p:nvSpPr>
          <p:cNvPr id="5" name="Rectangle 2">
            <a:extLst>
              <a:ext uri="{FF2B5EF4-FFF2-40B4-BE49-F238E27FC236}">
                <a16:creationId xmlns:a16="http://schemas.microsoft.com/office/drawing/2014/main" id="{5D5BF1E1-8B09-799A-6854-AB0D92056DD4}"/>
              </a:ext>
            </a:extLst>
          </p:cNvPr>
          <p:cNvSpPr txBox="1">
            <a:spLocks noChangeArrowheads="1"/>
          </p:cNvSpPr>
          <p:nvPr/>
        </p:nvSpPr>
        <p:spPr>
          <a:xfrm>
            <a:off x="1373724" y="330727"/>
            <a:ext cx="8766175" cy="812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a:ea typeface="+mj-ea"/>
                <a:cs typeface="Arial"/>
              </a:rPr>
              <a:t>DEFINITION OF YOGA</a:t>
            </a:r>
          </a:p>
        </p:txBody>
      </p:sp>
    </p:spTree>
    <p:extLst>
      <p:ext uri="{BB962C8B-B14F-4D97-AF65-F5344CB8AC3E}">
        <p14:creationId xmlns:p14="http://schemas.microsoft.com/office/powerpoint/2010/main" val="413990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E9B2F3-2B99-8707-4825-B907930732CF}"/>
              </a:ext>
            </a:extLst>
          </p:cNvPr>
          <p:cNvPicPr>
            <a:picLocks noChangeAspect="1"/>
          </p:cNvPicPr>
          <p:nvPr/>
        </p:nvPicPr>
        <p:blipFill>
          <a:blip r:embed="rId2"/>
          <a:stretch>
            <a:fillRect/>
          </a:stretch>
        </p:blipFill>
        <p:spPr>
          <a:xfrm>
            <a:off x="6732328" y="404284"/>
            <a:ext cx="4964370" cy="6100233"/>
          </a:xfrm>
          <a:prstGeom prst="rect">
            <a:avLst/>
          </a:prstGeom>
        </p:spPr>
      </p:pic>
      <p:sp>
        <p:nvSpPr>
          <p:cNvPr id="8" name="TextBox 7">
            <a:extLst>
              <a:ext uri="{FF2B5EF4-FFF2-40B4-BE49-F238E27FC236}">
                <a16:creationId xmlns:a16="http://schemas.microsoft.com/office/drawing/2014/main" id="{1E8F647B-2479-A240-593A-6D247E0B7915}"/>
              </a:ext>
            </a:extLst>
          </p:cNvPr>
          <p:cNvSpPr txBox="1"/>
          <p:nvPr/>
        </p:nvSpPr>
        <p:spPr>
          <a:xfrm>
            <a:off x="1244598" y="1593840"/>
            <a:ext cx="5130802" cy="3970318"/>
          </a:xfrm>
          <a:prstGeom prst="rect">
            <a:avLst/>
          </a:prstGeom>
          <a:noFill/>
        </p:spPr>
        <p:txBody>
          <a:bodyPr wrap="square">
            <a:spAutoFit/>
          </a:bodyPr>
          <a:lstStyle/>
          <a:p>
            <a:r>
              <a:rPr lang="en-US" sz="2800" dirty="0">
                <a:solidFill>
                  <a:schemeClr val="tx1">
                    <a:lumMod val="40000"/>
                    <a:lumOff val="60000"/>
                  </a:schemeClr>
                </a:solidFill>
              </a:rPr>
              <a:t>“Reimagining the future of public health should address integrating deeply valued spiritual determinants of health that shape ultimate meaning, purpose, transcendence, and connectedness for individual</a:t>
            </a:r>
          </a:p>
          <a:p>
            <a:r>
              <a:rPr lang="en-US" sz="2800" dirty="0">
                <a:solidFill>
                  <a:schemeClr val="tx1">
                    <a:lumMod val="40000"/>
                    <a:lumOff val="60000"/>
                  </a:schemeClr>
                </a:solidFill>
              </a:rPr>
              <a:t>well-being and population health.”</a:t>
            </a:r>
          </a:p>
        </p:txBody>
      </p:sp>
    </p:spTree>
    <p:extLst>
      <p:ext uri="{BB962C8B-B14F-4D97-AF65-F5344CB8AC3E}">
        <p14:creationId xmlns:p14="http://schemas.microsoft.com/office/powerpoint/2010/main" val="3180602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8363F2-39C1-DB41-B107-E55FBBD0A07B}"/>
              </a:ext>
            </a:extLst>
          </p:cNvPr>
          <p:cNvSpPr>
            <a:spLocks noGrp="1"/>
          </p:cNvSpPr>
          <p:nvPr>
            <p:ph type="ctrTitle"/>
          </p:nvPr>
        </p:nvSpPr>
        <p:spPr>
          <a:xfrm>
            <a:off x="629920" y="721932"/>
            <a:ext cx="10932160" cy="1330070"/>
          </a:xfrm>
        </p:spPr>
        <p:txBody>
          <a:bodyPr/>
          <a:lstStyle/>
          <a:p>
            <a:pPr>
              <a:lnSpc>
                <a:spcPts val="4720"/>
              </a:lnSpc>
            </a:pPr>
            <a:r>
              <a:rPr lang="en-US" sz="3600" dirty="0"/>
              <a:t>Yoga with a Capital “Y”</a:t>
            </a:r>
          </a:p>
        </p:txBody>
      </p:sp>
      <p:pic>
        <p:nvPicPr>
          <p:cNvPr id="3" name="Picture 2">
            <a:extLst>
              <a:ext uri="{FF2B5EF4-FFF2-40B4-BE49-F238E27FC236}">
                <a16:creationId xmlns:a16="http://schemas.microsoft.com/office/drawing/2014/main" id="{44017FC4-38A0-C148-83EE-D779C74BD8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6684" y="5236028"/>
            <a:ext cx="928914" cy="928914"/>
          </a:xfrm>
          <a:prstGeom prst="rect">
            <a:avLst/>
          </a:prstGeom>
        </p:spPr>
      </p:pic>
      <p:pic>
        <p:nvPicPr>
          <p:cNvPr id="8" name="Picture 7">
            <a:extLst>
              <a:ext uri="{FF2B5EF4-FFF2-40B4-BE49-F238E27FC236}">
                <a16:creationId xmlns:a16="http://schemas.microsoft.com/office/drawing/2014/main" id="{8A9D1E02-8454-034D-A8FD-1A30D4D489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74283" y="5210628"/>
            <a:ext cx="928914" cy="928914"/>
          </a:xfrm>
          <a:prstGeom prst="rect">
            <a:avLst/>
          </a:prstGeom>
        </p:spPr>
      </p:pic>
      <p:pic>
        <p:nvPicPr>
          <p:cNvPr id="10" name="Picture 9">
            <a:extLst>
              <a:ext uri="{FF2B5EF4-FFF2-40B4-BE49-F238E27FC236}">
                <a16:creationId xmlns:a16="http://schemas.microsoft.com/office/drawing/2014/main" id="{918542DD-147C-674D-8FE6-37BF1492E3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9089" y="5210628"/>
            <a:ext cx="928914" cy="928914"/>
          </a:xfrm>
          <a:prstGeom prst="rect">
            <a:avLst/>
          </a:prstGeom>
        </p:spPr>
      </p:pic>
      <p:pic>
        <p:nvPicPr>
          <p:cNvPr id="12" name="Picture 11">
            <a:extLst>
              <a:ext uri="{FF2B5EF4-FFF2-40B4-BE49-F238E27FC236}">
                <a16:creationId xmlns:a16="http://schemas.microsoft.com/office/drawing/2014/main" id="{3E677617-B71D-784F-80F4-2D77778F54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7422" y="5255985"/>
            <a:ext cx="928914" cy="928914"/>
          </a:xfrm>
          <a:prstGeom prst="rect">
            <a:avLst/>
          </a:prstGeom>
        </p:spPr>
      </p:pic>
      <p:pic>
        <p:nvPicPr>
          <p:cNvPr id="14" name="Picture 13">
            <a:extLst>
              <a:ext uri="{FF2B5EF4-FFF2-40B4-BE49-F238E27FC236}">
                <a16:creationId xmlns:a16="http://schemas.microsoft.com/office/drawing/2014/main" id="{801F94A0-885F-344D-BB51-43B0934C48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2056" y="5197928"/>
            <a:ext cx="928914" cy="928914"/>
          </a:xfrm>
          <a:prstGeom prst="rect">
            <a:avLst/>
          </a:prstGeom>
        </p:spPr>
      </p:pic>
      <p:pic>
        <p:nvPicPr>
          <p:cNvPr id="16" name="Picture 15">
            <a:extLst>
              <a:ext uri="{FF2B5EF4-FFF2-40B4-BE49-F238E27FC236}">
                <a16:creationId xmlns:a16="http://schemas.microsoft.com/office/drawing/2014/main" id="{648FA970-FAA6-4249-B70C-70FED7DF9D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54456" y="5255985"/>
            <a:ext cx="928914" cy="928914"/>
          </a:xfrm>
          <a:prstGeom prst="rect">
            <a:avLst/>
          </a:prstGeom>
        </p:spPr>
      </p:pic>
      <p:sp>
        <p:nvSpPr>
          <p:cNvPr id="13" name="Content Placeholder 5">
            <a:extLst>
              <a:ext uri="{FF2B5EF4-FFF2-40B4-BE49-F238E27FC236}">
                <a16:creationId xmlns:a16="http://schemas.microsoft.com/office/drawing/2014/main" id="{391DFFBB-E26E-F94C-A11E-4D641D27ADDD}"/>
              </a:ext>
            </a:extLst>
          </p:cNvPr>
          <p:cNvSpPr txBox="1">
            <a:spLocks/>
          </p:cNvSpPr>
          <p:nvPr/>
        </p:nvSpPr>
        <p:spPr>
          <a:xfrm>
            <a:off x="1876337" y="2576110"/>
            <a:ext cx="4160976" cy="1623586"/>
          </a:xfrm>
          <a:prstGeom prst="rect">
            <a:avLst/>
          </a:prstGeom>
        </p:spPr>
        <p:txBody>
          <a:bodyPr>
            <a:noAutofit/>
          </a:bodyPr>
          <a:lstStyle>
            <a:lvl1pPr marL="0" indent="0" algn="l" defTabSz="457200" rtl="0" eaLnBrk="1" latinLnBrk="0" hangingPunct="1">
              <a:spcBef>
                <a:spcPts val="1000"/>
              </a:spcBef>
              <a:spcAft>
                <a:spcPts val="600"/>
              </a:spcAft>
              <a:buClr>
                <a:schemeClr val="accent1"/>
              </a:buClr>
              <a:buSzPct val="80000"/>
              <a:buFont typeface="Wingdings 3" charset="2"/>
              <a:buNone/>
              <a:defRPr sz="1800" b="0" i="0" kern="1200">
                <a:solidFill>
                  <a:schemeClr val="tx1">
                    <a:lumMod val="75000"/>
                    <a:lumOff val="25000"/>
                  </a:schemeClr>
                </a:solidFill>
                <a:latin typeface="Poppins Light" pitchFamily="2" charset="77"/>
                <a:ea typeface="+mn-ea"/>
                <a:cs typeface="Poppins Light" pitchFamily="2" charset="77"/>
              </a:defRPr>
            </a:lvl1pPr>
            <a:lvl2pPr marL="457200" indent="0" algn="l" defTabSz="457200" rtl="0" eaLnBrk="1" latinLnBrk="0" hangingPunct="1">
              <a:spcBef>
                <a:spcPts val="1000"/>
              </a:spcBef>
              <a:spcAft>
                <a:spcPts val="600"/>
              </a:spcAft>
              <a:buClr>
                <a:schemeClr val="accent1"/>
              </a:buClr>
              <a:buSzPct val="80000"/>
              <a:buFont typeface="Wingdings 3" charset="2"/>
              <a:buNone/>
              <a:defRPr sz="1600" b="0" i="0" kern="1200">
                <a:solidFill>
                  <a:schemeClr val="tx1">
                    <a:lumMod val="75000"/>
                    <a:lumOff val="25000"/>
                  </a:schemeClr>
                </a:solidFill>
                <a:latin typeface="Poppins Light" pitchFamily="2" charset="77"/>
                <a:ea typeface="+mn-ea"/>
                <a:cs typeface="Poppins Light" pitchFamily="2" charset="77"/>
              </a:defRPr>
            </a:lvl2pPr>
            <a:lvl3pPr marL="914400" indent="0" algn="l" defTabSz="457200" rtl="0" eaLnBrk="1" latinLnBrk="0" hangingPunct="1">
              <a:spcBef>
                <a:spcPts val="1000"/>
              </a:spcBef>
              <a:spcAft>
                <a:spcPts val="600"/>
              </a:spcAft>
              <a:buClr>
                <a:schemeClr val="accent1"/>
              </a:buClr>
              <a:buSzPct val="80000"/>
              <a:buFont typeface="Wingdings 3" charset="2"/>
              <a:buNone/>
              <a:defRPr sz="1400" b="0" i="0" kern="1200">
                <a:solidFill>
                  <a:schemeClr val="tx1">
                    <a:lumMod val="75000"/>
                    <a:lumOff val="25000"/>
                  </a:schemeClr>
                </a:solidFill>
                <a:latin typeface="Poppins Light" pitchFamily="2" charset="77"/>
                <a:ea typeface="+mn-ea"/>
                <a:cs typeface="Poppins Light" pitchFamily="2" charset="77"/>
              </a:defRPr>
            </a:lvl3pPr>
            <a:lvl4pPr marL="13716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4pPr>
            <a:lvl5pPr marL="18288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Social Support</a:t>
            </a:r>
          </a:p>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Stress Management</a:t>
            </a:r>
          </a:p>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Sleep</a:t>
            </a:r>
          </a:p>
        </p:txBody>
      </p:sp>
      <p:sp>
        <p:nvSpPr>
          <p:cNvPr id="15" name="Content Placeholder 5">
            <a:extLst>
              <a:ext uri="{FF2B5EF4-FFF2-40B4-BE49-F238E27FC236}">
                <a16:creationId xmlns:a16="http://schemas.microsoft.com/office/drawing/2014/main" id="{38C88510-2270-CE4B-9DB6-9F817A7B442F}"/>
              </a:ext>
            </a:extLst>
          </p:cNvPr>
          <p:cNvSpPr txBox="1">
            <a:spLocks/>
          </p:cNvSpPr>
          <p:nvPr/>
        </p:nvSpPr>
        <p:spPr>
          <a:xfrm>
            <a:off x="6496462" y="2553432"/>
            <a:ext cx="4300068" cy="1623586"/>
          </a:xfrm>
          <a:prstGeom prst="rect">
            <a:avLst/>
          </a:prstGeom>
        </p:spPr>
        <p:txBody>
          <a:bodyPr>
            <a:noAutofit/>
          </a:bodyPr>
          <a:lstStyle>
            <a:lvl1pPr marL="0" indent="0" algn="l" defTabSz="457200" rtl="0" eaLnBrk="1" latinLnBrk="0" hangingPunct="1">
              <a:spcBef>
                <a:spcPts val="1000"/>
              </a:spcBef>
              <a:spcAft>
                <a:spcPts val="600"/>
              </a:spcAft>
              <a:buClr>
                <a:schemeClr val="accent1"/>
              </a:buClr>
              <a:buSzPct val="80000"/>
              <a:buFont typeface="Wingdings 3" charset="2"/>
              <a:buNone/>
              <a:defRPr sz="1800" b="0" i="0" kern="1200">
                <a:solidFill>
                  <a:schemeClr val="tx1">
                    <a:lumMod val="75000"/>
                    <a:lumOff val="25000"/>
                  </a:schemeClr>
                </a:solidFill>
                <a:latin typeface="Poppins Light" pitchFamily="2" charset="77"/>
                <a:ea typeface="+mn-ea"/>
                <a:cs typeface="Poppins Light" pitchFamily="2" charset="77"/>
              </a:defRPr>
            </a:lvl1pPr>
            <a:lvl2pPr marL="457200" indent="0" algn="l" defTabSz="457200" rtl="0" eaLnBrk="1" latinLnBrk="0" hangingPunct="1">
              <a:spcBef>
                <a:spcPts val="1000"/>
              </a:spcBef>
              <a:spcAft>
                <a:spcPts val="600"/>
              </a:spcAft>
              <a:buClr>
                <a:schemeClr val="accent1"/>
              </a:buClr>
              <a:buSzPct val="80000"/>
              <a:buFont typeface="Wingdings 3" charset="2"/>
              <a:buNone/>
              <a:defRPr sz="1600" b="0" i="0" kern="1200">
                <a:solidFill>
                  <a:schemeClr val="tx1">
                    <a:lumMod val="75000"/>
                    <a:lumOff val="25000"/>
                  </a:schemeClr>
                </a:solidFill>
                <a:latin typeface="Poppins Light" pitchFamily="2" charset="77"/>
                <a:ea typeface="+mn-ea"/>
                <a:cs typeface="Poppins Light" pitchFamily="2" charset="77"/>
              </a:defRPr>
            </a:lvl2pPr>
            <a:lvl3pPr marL="914400" indent="0" algn="l" defTabSz="457200" rtl="0" eaLnBrk="1" latinLnBrk="0" hangingPunct="1">
              <a:spcBef>
                <a:spcPts val="1000"/>
              </a:spcBef>
              <a:spcAft>
                <a:spcPts val="600"/>
              </a:spcAft>
              <a:buClr>
                <a:schemeClr val="accent1"/>
              </a:buClr>
              <a:buSzPct val="80000"/>
              <a:buFont typeface="Wingdings 3" charset="2"/>
              <a:buNone/>
              <a:defRPr sz="1400" b="0" i="0" kern="1200">
                <a:solidFill>
                  <a:schemeClr val="tx1">
                    <a:lumMod val="75000"/>
                    <a:lumOff val="25000"/>
                  </a:schemeClr>
                </a:solidFill>
                <a:latin typeface="Poppins Light" pitchFamily="2" charset="77"/>
                <a:ea typeface="+mn-ea"/>
                <a:cs typeface="Poppins Light" pitchFamily="2" charset="77"/>
              </a:defRPr>
            </a:lvl3pPr>
            <a:lvl4pPr marL="13716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4pPr>
            <a:lvl5pPr marL="1828800" indent="0" algn="l" defTabSz="457200" rtl="0" eaLnBrk="1" latinLnBrk="0" hangingPunct="1">
              <a:spcBef>
                <a:spcPts val="1000"/>
              </a:spcBef>
              <a:spcAft>
                <a:spcPts val="600"/>
              </a:spcAft>
              <a:buClr>
                <a:schemeClr val="accent1"/>
              </a:buClr>
              <a:buSzPct val="80000"/>
              <a:buFont typeface="Wingdings 3" charset="2"/>
              <a:buNone/>
              <a:defRPr sz="1200" b="0" i="0" kern="1200">
                <a:solidFill>
                  <a:schemeClr val="tx1">
                    <a:lumMod val="75000"/>
                    <a:lumOff val="25000"/>
                  </a:schemeClr>
                </a:solidFill>
                <a:latin typeface="Poppins Light" pitchFamily="2" charset="77"/>
                <a:ea typeface="+mn-ea"/>
                <a:cs typeface="Poppins Light" pitchFamily="2" charset="77"/>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Physical Activity</a:t>
            </a:r>
          </a:p>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Diet</a:t>
            </a:r>
          </a:p>
          <a:p>
            <a:pPr marL="285750" marR="0" lvl="0" indent="-285750" algn="l" defTabSz="457200" rtl="0" eaLnBrk="1" fontAlgn="auto" latinLnBrk="0" hangingPunct="1">
              <a:lnSpc>
                <a:spcPct val="100000"/>
              </a:lnSpc>
              <a:spcBef>
                <a:spcPts val="1000"/>
              </a:spcBef>
              <a:spcAft>
                <a:spcPts val="600"/>
              </a:spcAft>
              <a:buClr>
                <a:srgbClr val="DE8A35"/>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Poppins Light" pitchFamily="2" charset="77"/>
                <a:ea typeface="+mn-ea"/>
                <a:cs typeface="Poppins Light" pitchFamily="2" charset="77"/>
              </a:rPr>
              <a:t>Environmental Toxins</a:t>
            </a:r>
          </a:p>
        </p:txBody>
      </p:sp>
    </p:spTree>
    <p:extLst>
      <p:ext uri="{BB962C8B-B14F-4D97-AF65-F5344CB8AC3E}">
        <p14:creationId xmlns:p14="http://schemas.microsoft.com/office/powerpoint/2010/main" val="100971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4"/>
          <p:cNvGraphicFramePr>
            <a:graphicFrameLocks noChangeAspect="1"/>
          </p:cNvGraphicFramePr>
          <p:nvPr/>
        </p:nvGraphicFramePr>
        <p:xfrm>
          <a:off x="1162050" y="4181478"/>
          <a:ext cx="9852026" cy="1266825"/>
        </p:xfrm>
        <a:graphic>
          <a:graphicData uri="http://schemas.openxmlformats.org/presentationml/2006/ole">
            <mc:AlternateContent xmlns:mc="http://schemas.openxmlformats.org/markup-compatibility/2006">
              <mc:Choice xmlns:v="urn:schemas-microsoft-com:vml" Requires="v">
                <p:oleObj name="Photo Editor Photo" r:id="rId2" imgW="7257143" imgH="933580" progId="MSPhotoEd.3">
                  <p:embed/>
                </p:oleObj>
              </mc:Choice>
              <mc:Fallback>
                <p:oleObj name="Photo Editor Photo" r:id="rId2" imgW="7257143" imgH="933580" progId="MSPhotoEd.3">
                  <p:embed/>
                  <p:pic>
                    <p:nvPicPr>
                      <p:cNvPr id="10242"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4181478"/>
                        <a:ext cx="9852026" cy="1266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4" name="Picture 9" descr="MDACC_RGB_TC_tag_H"/>
          <p:cNvPicPr>
            <a:picLocks noChangeAspect="1" noChangeArrowheads="1"/>
          </p:cNvPicPr>
          <p:nvPr/>
        </p:nvPicPr>
        <p:blipFill>
          <a:blip r:embed="rId4" cstate="print"/>
          <a:srcRect/>
          <a:stretch>
            <a:fillRect/>
          </a:stretch>
        </p:blipFill>
        <p:spPr bwMode="auto">
          <a:xfrm>
            <a:off x="1452565" y="1744663"/>
            <a:ext cx="9248775" cy="1727200"/>
          </a:xfrm>
          <a:prstGeom prst="rect">
            <a:avLst/>
          </a:prstGeom>
          <a:noFill/>
          <a:ln w="9525">
            <a:noFill/>
            <a:miter lim="800000"/>
            <a:headEnd/>
            <a:tailEnd/>
          </a:ln>
        </p:spPr>
      </p:pic>
    </p:spTree>
    <p:extLst>
      <p:ext uri="{BB962C8B-B14F-4D97-AF65-F5344CB8AC3E}">
        <p14:creationId xmlns:p14="http://schemas.microsoft.com/office/powerpoint/2010/main" val="281462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D7E61-D4F4-FC4C-99D2-97A0E6C61FA8}"/>
            </a:ext>
          </a:extLst>
        </p:cNvPr>
        <p:cNvGrpSpPr/>
        <p:nvPr/>
      </p:nvGrpSpPr>
      <p:grpSpPr>
        <a:xfrm>
          <a:off x="0" y="0"/>
          <a:ext cx="0" cy="0"/>
          <a:chOff x="0" y="0"/>
          <a:chExt cx="0" cy="0"/>
        </a:xfrm>
      </p:grpSpPr>
      <p:pic>
        <p:nvPicPr>
          <p:cNvPr id="3" name="Picture 2" descr="A article about cancer&#10;&#10;AI-generated content may be incorrect.">
            <a:extLst>
              <a:ext uri="{FF2B5EF4-FFF2-40B4-BE49-F238E27FC236}">
                <a16:creationId xmlns:a16="http://schemas.microsoft.com/office/drawing/2014/main" id="{C30174D6-9510-E916-2F59-6721E8CA2FE1}"/>
              </a:ext>
            </a:extLst>
          </p:cNvPr>
          <p:cNvPicPr>
            <a:picLocks noChangeAspect="1"/>
          </p:cNvPicPr>
          <p:nvPr/>
        </p:nvPicPr>
        <p:blipFill>
          <a:blip r:embed="rId2"/>
          <a:stretch>
            <a:fillRect/>
          </a:stretch>
        </p:blipFill>
        <p:spPr>
          <a:xfrm>
            <a:off x="266700" y="0"/>
            <a:ext cx="11582400" cy="6500327"/>
          </a:xfrm>
          <a:prstGeom prst="rect">
            <a:avLst/>
          </a:prstGeom>
        </p:spPr>
      </p:pic>
      <p:sp>
        <p:nvSpPr>
          <p:cNvPr id="4" name="Text Box 17">
            <a:extLst>
              <a:ext uri="{FF2B5EF4-FFF2-40B4-BE49-F238E27FC236}">
                <a16:creationId xmlns:a16="http://schemas.microsoft.com/office/drawing/2014/main" id="{A0864FEC-5A43-C12C-ACC3-F6A6179BE3D2}"/>
              </a:ext>
            </a:extLst>
          </p:cNvPr>
          <p:cNvSpPr txBox="1">
            <a:spLocks noChangeArrowheads="1"/>
          </p:cNvSpPr>
          <p:nvPr/>
        </p:nvSpPr>
        <p:spPr bwMode="auto">
          <a:xfrm>
            <a:off x="522379" y="6519446"/>
            <a:ext cx="39624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 typeface="Arial"/>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ＭＳ Ｐゴシック" charset="0"/>
                <a:cs typeface="ＭＳ Ｐゴシック" charset="0"/>
                <a:sym typeface="Arial"/>
              </a:rPr>
              <a:t>Chandwani</a:t>
            </a:r>
            <a:r>
              <a:rPr kumimoji="0" lang="en-US" sz="1600" b="1" i="1"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sym typeface="Arial"/>
              </a:rPr>
              <a:t>……..Cohen, JSIO, 2010</a:t>
            </a:r>
          </a:p>
        </p:txBody>
      </p:sp>
    </p:spTree>
    <p:extLst>
      <p:ext uri="{BB962C8B-B14F-4D97-AF65-F5344CB8AC3E}">
        <p14:creationId xmlns:p14="http://schemas.microsoft.com/office/powerpoint/2010/main" val="425727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5CE89-8CEA-E40C-B0D8-6C862C9A7815}"/>
            </a:ext>
          </a:extLst>
        </p:cNvPr>
        <p:cNvGrpSpPr/>
        <p:nvPr/>
      </p:nvGrpSpPr>
      <p:grpSpPr>
        <a:xfrm>
          <a:off x="0" y="0"/>
          <a:ext cx="0" cy="0"/>
          <a:chOff x="0" y="0"/>
          <a:chExt cx="0" cy="0"/>
        </a:xfrm>
      </p:grpSpPr>
      <p:pic>
        <p:nvPicPr>
          <p:cNvPr id="3" name="Picture 2" descr="A flowchart of patients&#10;&#10;AI-generated content may be incorrect.">
            <a:extLst>
              <a:ext uri="{FF2B5EF4-FFF2-40B4-BE49-F238E27FC236}">
                <a16:creationId xmlns:a16="http://schemas.microsoft.com/office/drawing/2014/main" id="{D5C784CE-12A2-700F-FD57-8CBF9B3E1C67}"/>
              </a:ext>
            </a:extLst>
          </p:cNvPr>
          <p:cNvPicPr>
            <a:picLocks noChangeAspect="1"/>
          </p:cNvPicPr>
          <p:nvPr/>
        </p:nvPicPr>
        <p:blipFill>
          <a:blip r:embed="rId2"/>
          <a:stretch>
            <a:fillRect/>
          </a:stretch>
        </p:blipFill>
        <p:spPr>
          <a:xfrm>
            <a:off x="1729874" y="104455"/>
            <a:ext cx="8656052" cy="6316579"/>
          </a:xfrm>
          <a:prstGeom prst="rect">
            <a:avLst/>
          </a:prstGeom>
        </p:spPr>
      </p:pic>
      <p:sp>
        <p:nvSpPr>
          <p:cNvPr id="4" name="Text Box 17">
            <a:extLst>
              <a:ext uri="{FF2B5EF4-FFF2-40B4-BE49-F238E27FC236}">
                <a16:creationId xmlns:a16="http://schemas.microsoft.com/office/drawing/2014/main" id="{E1A223C5-F3D1-9FF3-9D1B-9B45DC958393}"/>
              </a:ext>
            </a:extLst>
          </p:cNvPr>
          <p:cNvSpPr txBox="1">
            <a:spLocks noChangeArrowheads="1"/>
          </p:cNvSpPr>
          <p:nvPr/>
        </p:nvSpPr>
        <p:spPr bwMode="auto">
          <a:xfrm>
            <a:off x="522379" y="6519446"/>
            <a:ext cx="39624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 typeface="Arial"/>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ＭＳ Ｐゴシック" charset="0"/>
                <a:cs typeface="ＭＳ Ｐゴシック" charset="0"/>
                <a:sym typeface="Arial"/>
              </a:rPr>
              <a:t>Chandwani</a:t>
            </a:r>
            <a:r>
              <a:rPr kumimoji="0" lang="en-US" sz="1600" b="1" i="1"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sym typeface="Arial"/>
              </a:rPr>
              <a:t>……..Cohen, JSIO, 2010</a:t>
            </a:r>
          </a:p>
        </p:txBody>
      </p:sp>
    </p:spTree>
    <p:extLst>
      <p:ext uri="{BB962C8B-B14F-4D97-AF65-F5344CB8AC3E}">
        <p14:creationId xmlns:p14="http://schemas.microsoft.com/office/powerpoint/2010/main" val="20097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0DE4D16-7A14-1022-4DFF-1858FB06A977}"/>
              </a:ext>
            </a:extLst>
          </p:cNvPr>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ffectLst/>
              </a:rPr>
              <a:t>SF-36 and Benefit Finding</a:t>
            </a:r>
          </a:p>
        </p:txBody>
      </p:sp>
      <p:pic>
        <p:nvPicPr>
          <p:cNvPr id="6" name="Picture 5" descr="A graph with a line and a line&#10;&#10;AI-generated content may be incorrect.">
            <a:extLst>
              <a:ext uri="{FF2B5EF4-FFF2-40B4-BE49-F238E27FC236}">
                <a16:creationId xmlns:a16="http://schemas.microsoft.com/office/drawing/2014/main" id="{51BDAE36-7124-15B2-64A8-5A56A128A809}"/>
              </a:ext>
            </a:extLst>
          </p:cNvPr>
          <p:cNvPicPr>
            <a:picLocks noChangeAspect="1"/>
          </p:cNvPicPr>
          <p:nvPr/>
        </p:nvPicPr>
        <p:blipFill>
          <a:blip r:embed="rId2"/>
          <a:stretch>
            <a:fillRect/>
          </a:stretch>
        </p:blipFill>
        <p:spPr>
          <a:xfrm>
            <a:off x="7568531" y="2324769"/>
            <a:ext cx="3969753" cy="3469364"/>
          </a:xfrm>
          <a:prstGeom prst="rect">
            <a:avLst/>
          </a:prstGeom>
        </p:spPr>
      </p:pic>
      <p:pic>
        <p:nvPicPr>
          <p:cNvPr id="8" name="Picture 7" descr="A graph of different functions&#10;&#10;AI-generated content may be incorrect.">
            <a:extLst>
              <a:ext uri="{FF2B5EF4-FFF2-40B4-BE49-F238E27FC236}">
                <a16:creationId xmlns:a16="http://schemas.microsoft.com/office/drawing/2014/main" id="{B0B05B34-4734-C296-1AA2-DAE1D8D6450F}"/>
              </a:ext>
            </a:extLst>
          </p:cNvPr>
          <p:cNvPicPr>
            <a:picLocks noChangeAspect="1"/>
          </p:cNvPicPr>
          <p:nvPr/>
        </p:nvPicPr>
        <p:blipFill>
          <a:blip r:embed="rId3"/>
          <a:stretch>
            <a:fillRect/>
          </a:stretch>
        </p:blipFill>
        <p:spPr>
          <a:xfrm>
            <a:off x="0" y="2394835"/>
            <a:ext cx="7810531" cy="3276386"/>
          </a:xfrm>
          <a:prstGeom prst="rect">
            <a:avLst/>
          </a:prstGeom>
        </p:spPr>
      </p:pic>
      <p:sp>
        <p:nvSpPr>
          <p:cNvPr id="9" name="Text Box 17">
            <a:extLst>
              <a:ext uri="{FF2B5EF4-FFF2-40B4-BE49-F238E27FC236}">
                <a16:creationId xmlns:a16="http://schemas.microsoft.com/office/drawing/2014/main" id="{6C48B3D3-FB88-2137-8E17-6FA83BC235DD}"/>
              </a:ext>
            </a:extLst>
          </p:cNvPr>
          <p:cNvSpPr txBox="1">
            <a:spLocks noChangeArrowheads="1"/>
          </p:cNvSpPr>
          <p:nvPr/>
        </p:nvSpPr>
        <p:spPr bwMode="auto">
          <a:xfrm>
            <a:off x="522379" y="6519446"/>
            <a:ext cx="39624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 typeface="Arial"/>
              <a:buNone/>
              <a:tabLst/>
              <a:defRPr/>
            </a:pPr>
            <a:r>
              <a:rPr kumimoji="0" lang="en-US" sz="1600" b="0" i="0" u="none" strike="noStrike" kern="1200" cap="none" spc="0" normalizeH="0" baseline="0" noProof="0" dirty="0" err="1">
                <a:ln>
                  <a:noFill/>
                </a:ln>
                <a:solidFill>
                  <a:prstClr val="black"/>
                </a:solidFill>
                <a:effectLst/>
                <a:uLnTx/>
                <a:uFillTx/>
                <a:latin typeface="Arial" charset="0"/>
                <a:ea typeface="ＭＳ Ｐゴシック" charset="0"/>
                <a:cs typeface="ＭＳ Ｐゴシック" charset="0"/>
                <a:sym typeface="Arial"/>
              </a:rPr>
              <a:t>Chandwani</a:t>
            </a:r>
            <a:r>
              <a:rPr kumimoji="0" lang="en-US" sz="16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sym typeface="Arial"/>
              </a:rPr>
              <a:t> et al., JSIO, 2010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3-20 at 2.59.36 PM.png">
            <a:extLst>
              <a:ext uri="{FF2B5EF4-FFF2-40B4-BE49-F238E27FC236}">
                <a16:creationId xmlns:a16="http://schemas.microsoft.com/office/drawing/2014/main" id="{098A501B-1030-446D-5B3A-5194E532C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138" y="0"/>
            <a:ext cx="7562053" cy="11011673"/>
          </a:xfrm>
          <a:prstGeom prst="rect">
            <a:avLst/>
          </a:prstGeom>
        </p:spPr>
      </p:pic>
    </p:spTree>
    <p:extLst>
      <p:ext uri="{BB962C8B-B14F-4D97-AF65-F5344CB8AC3E}">
        <p14:creationId xmlns:p14="http://schemas.microsoft.com/office/powerpoint/2010/main" val="34170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2" name="Group 55"/>
          <p:cNvGrpSpPr>
            <a:grpSpLocks/>
          </p:cNvGrpSpPr>
          <p:nvPr/>
        </p:nvGrpSpPr>
        <p:grpSpPr bwMode="auto">
          <a:xfrm>
            <a:off x="2895600" y="152400"/>
            <a:ext cx="6400800" cy="6205538"/>
            <a:chOff x="1689100" y="144502"/>
            <a:chExt cx="6919958" cy="6444510"/>
          </a:xfrm>
        </p:grpSpPr>
        <p:grpSp>
          <p:nvGrpSpPr>
            <p:cNvPr id="48134" name="Group 54"/>
            <p:cNvGrpSpPr>
              <a:grpSpLocks/>
            </p:cNvGrpSpPr>
            <p:nvPr/>
          </p:nvGrpSpPr>
          <p:grpSpPr bwMode="auto">
            <a:xfrm>
              <a:off x="1689100" y="144502"/>
              <a:ext cx="6904038" cy="5740400"/>
              <a:chOff x="1689100" y="351526"/>
              <a:chExt cx="6904038" cy="5740400"/>
            </a:xfrm>
          </p:grpSpPr>
          <p:sp>
            <p:nvSpPr>
              <p:cNvPr id="48141" name="Line 19"/>
              <p:cNvSpPr>
                <a:spLocks noChangeShapeType="1"/>
              </p:cNvSpPr>
              <p:nvPr/>
            </p:nvSpPr>
            <p:spPr bwMode="auto">
              <a:xfrm rot="21540000" flipH="1">
                <a:off x="5133975" y="3201988"/>
                <a:ext cx="1588" cy="182562"/>
              </a:xfrm>
              <a:prstGeom prst="line">
                <a:avLst/>
              </a:prstGeom>
              <a:noFill/>
              <a:ln w="12700">
                <a:solidFill>
                  <a:srgbClr val="000000"/>
                </a:solidFill>
                <a:round/>
                <a:headEnd type="none" w="sm" len="sm"/>
                <a:tailEnd type="non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grpSp>
            <p:nvGrpSpPr>
              <p:cNvPr id="48142" name="Group 53"/>
              <p:cNvGrpSpPr>
                <a:grpSpLocks/>
              </p:cNvGrpSpPr>
              <p:nvPr/>
            </p:nvGrpSpPr>
            <p:grpSpPr bwMode="auto">
              <a:xfrm>
                <a:off x="1689100" y="351526"/>
                <a:ext cx="6904038" cy="5740400"/>
                <a:chOff x="1689100" y="342900"/>
                <a:chExt cx="6904038" cy="5740400"/>
              </a:xfrm>
            </p:grpSpPr>
            <p:sp>
              <p:nvSpPr>
                <p:cNvPr id="48143" name="Line 12"/>
                <p:cNvSpPr>
                  <a:spLocks noChangeShapeType="1"/>
                </p:cNvSpPr>
                <p:nvPr/>
              </p:nvSpPr>
              <p:spPr bwMode="auto">
                <a:xfrm flipH="1">
                  <a:off x="5141913" y="2659063"/>
                  <a:ext cx="1587" cy="182562"/>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44" name="Rectangle 5"/>
                <p:cNvSpPr>
                  <a:spLocks noChangeArrowheads="1"/>
                </p:cNvSpPr>
                <p:nvPr/>
              </p:nvSpPr>
              <p:spPr bwMode="auto">
                <a:xfrm>
                  <a:off x="3749773" y="342900"/>
                  <a:ext cx="2778263" cy="503225"/>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Eligible patients approached</a:t>
                  </a:r>
                </a:p>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N=294</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45" name="Rectangle 6"/>
                <p:cNvSpPr>
                  <a:spLocks noChangeArrowheads="1"/>
                </p:cNvSpPr>
                <p:nvPr/>
              </p:nvSpPr>
              <p:spPr bwMode="auto">
                <a:xfrm>
                  <a:off x="3516291" y="1060202"/>
                  <a:ext cx="3238661" cy="504812"/>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Consented and enrolled in study</a:t>
                  </a:r>
                </a:p>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n=191 </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46" name="Rectangle 7"/>
                <p:cNvSpPr>
                  <a:spLocks noChangeArrowheads="1"/>
                </p:cNvSpPr>
                <p:nvPr/>
              </p:nvSpPr>
              <p:spPr bwMode="auto">
                <a:xfrm>
                  <a:off x="3548097" y="1782563"/>
                  <a:ext cx="3170395" cy="341303"/>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Dropped or taken off study n=13</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47" name="Rectangle 8"/>
                <p:cNvSpPr>
                  <a:spLocks noChangeArrowheads="1"/>
                </p:cNvSpPr>
                <p:nvPr/>
              </p:nvSpPr>
              <p:spPr bwMode="auto">
                <a:xfrm>
                  <a:off x="4133751" y="2317577"/>
                  <a:ext cx="2005113" cy="341303"/>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Randomized  n=178 </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48" name="Line 13"/>
                <p:cNvSpPr>
                  <a:spLocks noChangeShapeType="1"/>
                </p:cNvSpPr>
                <p:nvPr/>
              </p:nvSpPr>
              <p:spPr bwMode="auto">
                <a:xfrm>
                  <a:off x="5135635" y="850832"/>
                  <a:ext cx="0"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49" name="Line 14"/>
                <p:cNvSpPr>
                  <a:spLocks noChangeShapeType="1"/>
                </p:cNvSpPr>
                <p:nvPr/>
              </p:nvSpPr>
              <p:spPr bwMode="auto">
                <a:xfrm flipH="1">
                  <a:off x="5134061" y="2115914"/>
                  <a:ext cx="1588"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50" name="Line 15"/>
                <p:cNvSpPr>
                  <a:spLocks noChangeShapeType="1"/>
                </p:cNvSpPr>
                <p:nvPr/>
              </p:nvSpPr>
              <p:spPr bwMode="auto">
                <a:xfrm>
                  <a:off x="5134061" y="1563413"/>
                  <a:ext cx="1588"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51" name="Rectangle 20"/>
                <p:cNvSpPr>
                  <a:spLocks noChangeArrowheads="1"/>
                </p:cNvSpPr>
                <p:nvPr/>
              </p:nvSpPr>
              <p:spPr bwMode="auto">
                <a:xfrm>
                  <a:off x="2530350" y="2852591"/>
                  <a:ext cx="5216785" cy="341303"/>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Dropped or taken off study prior to radiotherapy n=15 </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52" name="Rectangle 9"/>
                <p:cNvSpPr>
                  <a:spLocks noChangeArrowheads="1"/>
                </p:cNvSpPr>
                <p:nvPr/>
              </p:nvSpPr>
              <p:spPr bwMode="auto">
                <a:xfrm>
                  <a:off x="2100873" y="3595614"/>
                  <a:ext cx="1341251" cy="373320"/>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Yoga n=53 </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53" name="Rectangle 11"/>
                <p:cNvSpPr>
                  <a:spLocks noChangeArrowheads="1"/>
                </p:cNvSpPr>
                <p:nvPr/>
              </p:nvSpPr>
              <p:spPr bwMode="auto">
                <a:xfrm>
                  <a:off x="1784815" y="4176410"/>
                  <a:ext cx="1942729" cy="484179"/>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End of treatment n=49</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54" name="Line 16"/>
                <p:cNvSpPr>
                  <a:spLocks noChangeShapeType="1"/>
                </p:cNvSpPr>
                <p:nvPr/>
              </p:nvSpPr>
              <p:spPr bwMode="auto">
                <a:xfrm>
                  <a:off x="2755455" y="3974220"/>
                  <a:ext cx="947"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55" name="Rectangle 23"/>
                <p:cNvSpPr>
                  <a:spLocks noChangeArrowheads="1"/>
                </p:cNvSpPr>
                <p:nvPr/>
              </p:nvSpPr>
              <p:spPr bwMode="auto">
                <a:xfrm>
                  <a:off x="1728146" y="4884926"/>
                  <a:ext cx="2045976" cy="484179"/>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1 month after radiotherapy n=39 </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56" name="Line 25"/>
                <p:cNvSpPr>
                  <a:spLocks noChangeShapeType="1"/>
                </p:cNvSpPr>
                <p:nvPr/>
              </p:nvSpPr>
              <p:spPr bwMode="auto">
                <a:xfrm>
                  <a:off x="2748633" y="4666650"/>
                  <a:ext cx="947"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57" name="Rectangle 28"/>
                <p:cNvSpPr>
                  <a:spLocks noChangeArrowheads="1"/>
                </p:cNvSpPr>
                <p:nvPr/>
              </p:nvSpPr>
              <p:spPr bwMode="auto">
                <a:xfrm>
                  <a:off x="1689100" y="5587564"/>
                  <a:ext cx="2141644" cy="484179"/>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3 months after radiotherapy n=41 </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58" name="Line 30"/>
                <p:cNvSpPr>
                  <a:spLocks noChangeShapeType="1"/>
                </p:cNvSpPr>
                <p:nvPr/>
              </p:nvSpPr>
              <p:spPr bwMode="auto">
                <a:xfrm>
                  <a:off x="2755457" y="5369287"/>
                  <a:ext cx="947"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grpSp>
              <p:nvGrpSpPr>
                <p:cNvPr id="48159" name="Group 43"/>
                <p:cNvGrpSpPr>
                  <a:grpSpLocks/>
                </p:cNvGrpSpPr>
                <p:nvPr/>
              </p:nvGrpSpPr>
              <p:grpSpPr bwMode="auto">
                <a:xfrm>
                  <a:off x="2751402" y="3384137"/>
                  <a:ext cx="4775438" cy="185216"/>
                  <a:chOff x="2576648" y="3416021"/>
                  <a:chExt cx="4775200" cy="185221"/>
                </a:xfrm>
              </p:grpSpPr>
              <p:sp>
                <p:nvSpPr>
                  <p:cNvPr id="48174" name="Line 17"/>
                  <p:cNvSpPr>
                    <a:spLocks noChangeShapeType="1"/>
                  </p:cNvSpPr>
                  <p:nvPr/>
                </p:nvSpPr>
                <p:spPr bwMode="auto">
                  <a:xfrm>
                    <a:off x="7350634" y="3416021"/>
                    <a:ext cx="0" cy="182880"/>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75" name="Line 18"/>
                  <p:cNvSpPr>
                    <a:spLocks noChangeShapeType="1"/>
                  </p:cNvSpPr>
                  <p:nvPr/>
                </p:nvSpPr>
                <p:spPr bwMode="auto">
                  <a:xfrm flipV="1">
                    <a:off x="2576648" y="3419489"/>
                    <a:ext cx="4775200" cy="1587"/>
                  </a:xfrm>
                  <a:prstGeom prst="line">
                    <a:avLst/>
                  </a:prstGeom>
                  <a:noFill/>
                  <a:ln w="12700">
                    <a:solidFill>
                      <a:srgbClr val="000000"/>
                    </a:solidFill>
                    <a:round/>
                    <a:headEnd type="none" w="sm" len="sm"/>
                    <a:tailEnd type="non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76" name="Line 21"/>
                  <p:cNvSpPr>
                    <a:spLocks noChangeShapeType="1"/>
                  </p:cNvSpPr>
                  <p:nvPr/>
                </p:nvSpPr>
                <p:spPr bwMode="auto">
                  <a:xfrm>
                    <a:off x="2584022" y="3418362"/>
                    <a:ext cx="947" cy="182880"/>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77" name="Line 21"/>
                  <p:cNvSpPr>
                    <a:spLocks noChangeShapeType="1"/>
                  </p:cNvSpPr>
                  <p:nvPr/>
                </p:nvSpPr>
                <p:spPr bwMode="auto">
                  <a:xfrm>
                    <a:off x="4959869" y="3416815"/>
                    <a:ext cx="947" cy="182880"/>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grpSp>
            <p:sp>
              <p:nvSpPr>
                <p:cNvPr id="48160" name="Rectangle 9"/>
                <p:cNvSpPr>
                  <a:spLocks noChangeArrowheads="1"/>
                </p:cNvSpPr>
                <p:nvPr/>
              </p:nvSpPr>
              <p:spPr bwMode="auto">
                <a:xfrm>
                  <a:off x="4468045" y="3594686"/>
                  <a:ext cx="1339794" cy="373320"/>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Stretch n=56 </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61" name="Rectangle 11"/>
                <p:cNvSpPr>
                  <a:spLocks noChangeArrowheads="1"/>
                </p:cNvSpPr>
                <p:nvPr/>
              </p:nvSpPr>
              <p:spPr bwMode="auto">
                <a:xfrm>
                  <a:off x="4173160" y="4174489"/>
                  <a:ext cx="1943026" cy="484179"/>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End of treatment n=53</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62" name="Rectangle 23"/>
                <p:cNvSpPr>
                  <a:spLocks noChangeArrowheads="1"/>
                </p:cNvSpPr>
                <p:nvPr/>
              </p:nvSpPr>
              <p:spPr bwMode="auto">
                <a:xfrm>
                  <a:off x="4118903" y="4888661"/>
                  <a:ext cx="2046288" cy="484179"/>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1 month after radiotherapy n=45 </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63" name="Line 25"/>
                <p:cNvSpPr>
                  <a:spLocks noChangeShapeType="1"/>
                </p:cNvSpPr>
                <p:nvPr/>
              </p:nvSpPr>
              <p:spPr bwMode="auto">
                <a:xfrm>
                  <a:off x="5145097" y="4664201"/>
                  <a:ext cx="947"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64" name="Rectangle 28"/>
                <p:cNvSpPr>
                  <a:spLocks noChangeArrowheads="1"/>
                </p:cNvSpPr>
                <p:nvPr/>
              </p:nvSpPr>
              <p:spPr bwMode="auto">
                <a:xfrm>
                  <a:off x="4045096" y="5596663"/>
                  <a:ext cx="2184509" cy="484179"/>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3 months after radiotherapy n=41 </a:t>
                  </a:r>
                </a:p>
              </p:txBody>
            </p:sp>
            <p:sp>
              <p:nvSpPr>
                <p:cNvPr id="48165" name="Line 30"/>
                <p:cNvSpPr>
                  <a:spLocks noChangeShapeType="1"/>
                </p:cNvSpPr>
                <p:nvPr/>
              </p:nvSpPr>
              <p:spPr bwMode="auto">
                <a:xfrm>
                  <a:off x="5145097" y="5370668"/>
                  <a:ext cx="947"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66" name="Line 16"/>
                <p:cNvSpPr>
                  <a:spLocks noChangeShapeType="1"/>
                </p:cNvSpPr>
                <p:nvPr/>
              </p:nvSpPr>
              <p:spPr bwMode="auto">
                <a:xfrm>
                  <a:off x="5139113" y="3970959"/>
                  <a:ext cx="947"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67" name="Line 26"/>
                <p:cNvSpPr>
                  <a:spLocks noChangeShapeType="1"/>
                </p:cNvSpPr>
                <p:nvPr/>
              </p:nvSpPr>
              <p:spPr bwMode="auto">
                <a:xfrm>
                  <a:off x="7504067" y="4691446"/>
                  <a:ext cx="0"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68" name="Rectangle 10"/>
                <p:cNvSpPr>
                  <a:spLocks noChangeArrowheads="1"/>
                </p:cNvSpPr>
                <p:nvPr/>
              </p:nvSpPr>
              <p:spPr bwMode="auto">
                <a:xfrm>
                  <a:off x="6731705" y="3591835"/>
                  <a:ext cx="1551065" cy="385753"/>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Control n=54</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69" name="Rectangle 22"/>
                <p:cNvSpPr>
                  <a:spLocks noChangeArrowheads="1"/>
                </p:cNvSpPr>
                <p:nvPr/>
              </p:nvSpPr>
              <p:spPr bwMode="auto">
                <a:xfrm>
                  <a:off x="6548764" y="4180284"/>
                  <a:ext cx="1943197" cy="511161"/>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End of treatment n=49</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70" name="Rectangle 24"/>
                <p:cNvSpPr>
                  <a:spLocks noChangeArrowheads="1"/>
                </p:cNvSpPr>
                <p:nvPr/>
              </p:nvSpPr>
              <p:spPr bwMode="auto">
                <a:xfrm>
                  <a:off x="6499333" y="4886894"/>
                  <a:ext cx="2046390" cy="484174"/>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1 month after radiotherapy n=43 </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71" name="Rectangle 27"/>
                <p:cNvSpPr>
                  <a:spLocks noChangeArrowheads="1"/>
                </p:cNvSpPr>
                <p:nvPr/>
              </p:nvSpPr>
              <p:spPr bwMode="auto">
                <a:xfrm>
                  <a:off x="6451493" y="5599125"/>
                  <a:ext cx="2141645" cy="484175"/>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3 months after radiotherapy n=42</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72" name="Line 29"/>
                <p:cNvSpPr>
                  <a:spLocks noChangeShapeType="1"/>
                </p:cNvSpPr>
                <p:nvPr/>
              </p:nvSpPr>
              <p:spPr bwMode="auto">
                <a:xfrm>
                  <a:off x="7519967" y="5370016"/>
                  <a:ext cx="0"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73" name="Line 16"/>
                <p:cNvSpPr>
                  <a:spLocks noChangeShapeType="1"/>
                </p:cNvSpPr>
                <p:nvPr/>
              </p:nvSpPr>
              <p:spPr bwMode="auto">
                <a:xfrm>
                  <a:off x="7515588" y="3983914"/>
                  <a:ext cx="947"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grpSp>
        </p:grpSp>
        <p:sp>
          <p:nvSpPr>
            <p:cNvPr id="48135" name="Rectangle 28"/>
            <p:cNvSpPr>
              <a:spLocks noChangeArrowheads="1"/>
            </p:cNvSpPr>
            <p:nvPr/>
          </p:nvSpPr>
          <p:spPr bwMode="auto">
            <a:xfrm>
              <a:off x="1705020" y="6093276"/>
              <a:ext cx="2141644" cy="484179"/>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6 months after radiotherapy n=43 </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36" name="Line 30"/>
            <p:cNvSpPr>
              <a:spLocks noChangeShapeType="1"/>
            </p:cNvSpPr>
            <p:nvPr/>
          </p:nvSpPr>
          <p:spPr bwMode="auto">
            <a:xfrm>
              <a:off x="2771377" y="5874999"/>
              <a:ext cx="947"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37" name="Rectangle 28"/>
            <p:cNvSpPr>
              <a:spLocks noChangeArrowheads="1"/>
            </p:cNvSpPr>
            <p:nvPr/>
          </p:nvSpPr>
          <p:spPr bwMode="auto">
            <a:xfrm>
              <a:off x="4061016" y="6102375"/>
              <a:ext cx="2184509" cy="484179"/>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6 months after radiotherapy n=43 </a:t>
              </a:r>
            </a:p>
          </p:txBody>
        </p:sp>
        <p:sp>
          <p:nvSpPr>
            <p:cNvPr id="48138" name="Line 30"/>
            <p:cNvSpPr>
              <a:spLocks noChangeShapeType="1"/>
            </p:cNvSpPr>
            <p:nvPr/>
          </p:nvSpPr>
          <p:spPr bwMode="auto">
            <a:xfrm>
              <a:off x="5161017" y="5885006"/>
              <a:ext cx="947"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sp>
          <p:nvSpPr>
            <p:cNvPr id="48139" name="Rectangle 27"/>
            <p:cNvSpPr>
              <a:spLocks noChangeArrowheads="1"/>
            </p:cNvSpPr>
            <p:nvPr/>
          </p:nvSpPr>
          <p:spPr bwMode="auto">
            <a:xfrm>
              <a:off x="6467413" y="6104837"/>
              <a:ext cx="2141645" cy="484175"/>
            </a:xfrm>
            <a:prstGeom prst="rect">
              <a:avLst/>
            </a:prstGeom>
            <a:noFill/>
            <a:ln w="12700">
              <a:solidFill>
                <a:srgbClr val="000000"/>
              </a:solidFill>
              <a:miter lim="800000"/>
              <a:headEnd type="none" w="sm" len="sm"/>
              <a:tailEnd type="none" w="sm" len="sm"/>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ＭＳ Ｐゴシック" pitchFamily="-110" charset="-128"/>
                  <a:cs typeface="Arial"/>
                  <a:sym typeface="Arial"/>
                </a:rPr>
                <a:t>6 months after radiotherapy n=46</a:t>
              </a:r>
              <a:endParaRPr kumimoji="0" lang="en-US" sz="1400" b="1" i="0" u="none" strike="noStrike" kern="1200" cap="none" spc="0" normalizeH="0" baseline="0" noProof="0">
                <a:ln>
                  <a:noFill/>
                </a:ln>
                <a:solidFill>
                  <a:srgbClr val="000000"/>
                </a:solidFill>
                <a:effectLst/>
                <a:uLnTx/>
                <a:uFillTx/>
                <a:latin typeface="Times New Roman" pitchFamily="18" charset="0"/>
                <a:ea typeface="ＭＳ Ｐゴシック" pitchFamily="-110" charset="-128"/>
                <a:cs typeface="Arial"/>
                <a:sym typeface="Arial"/>
              </a:endParaRPr>
            </a:p>
          </p:txBody>
        </p:sp>
        <p:sp>
          <p:nvSpPr>
            <p:cNvPr id="48140" name="Line 29"/>
            <p:cNvSpPr>
              <a:spLocks noChangeShapeType="1"/>
            </p:cNvSpPr>
            <p:nvPr/>
          </p:nvSpPr>
          <p:spPr bwMode="auto">
            <a:xfrm>
              <a:off x="7535887" y="5884354"/>
              <a:ext cx="0" cy="182875"/>
            </a:xfrm>
            <a:prstGeom prst="line">
              <a:avLst/>
            </a:prstGeom>
            <a:noFill/>
            <a:ln w="12700">
              <a:solidFill>
                <a:srgbClr val="000000"/>
              </a:solidFill>
              <a:round/>
              <a:headEnd type="none" w="sm" len="sm"/>
              <a:tailEnd type="triangle" w="sm" len="sm"/>
            </a:ln>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a:sym typeface="Arial"/>
              </a:endParaRPr>
            </a:p>
          </p:txBody>
        </p:sp>
      </p:grpSp>
      <p:sp>
        <p:nvSpPr>
          <p:cNvPr id="49" name="Title 1"/>
          <p:cNvSpPr txBox="1">
            <a:spLocks/>
          </p:cNvSpPr>
          <p:nvPr/>
        </p:nvSpPr>
        <p:spPr bwMode="auto">
          <a:xfrm>
            <a:off x="1130643" y="844201"/>
            <a:ext cx="3100388" cy="1143000"/>
          </a:xfrm>
          <a:prstGeom prst="rect">
            <a:avLst/>
          </a:prstGeom>
          <a:noFill/>
          <a:ln w="9525">
            <a:noFill/>
            <a:miter lim="800000"/>
            <a:headEnd/>
            <a:tailEnd/>
          </a:ln>
        </p:spPr>
        <p:txBody>
          <a:bodyPr anchor="ctr">
            <a:normAutofit/>
          </a:bodyPr>
          <a:lstStyle/>
          <a:p>
            <a:pPr marL="0" marR="0" lvl="0" indent="0" algn="ctr" defTabSz="914400" rtl="0" eaLnBrk="1" fontAlgn="base" latinLnBrk="0" hangingPunct="1">
              <a:lnSpc>
                <a:spcPct val="90000"/>
              </a:lnSpc>
              <a:spcBef>
                <a:spcPct val="0"/>
              </a:spcBef>
              <a:spcAft>
                <a:spcPct val="0"/>
              </a:spcAft>
              <a:buClrTx/>
              <a:buSzTx/>
              <a:buFont typeface="Arial"/>
              <a:buNone/>
              <a:tabLst/>
              <a:defRPr/>
            </a:pPr>
            <a:r>
              <a:rPr kumimoji="0" lang="en-US" sz="3700" b="1" i="0" u="none" strike="noStrike" kern="1200" cap="none" spc="0" normalizeH="0" baseline="0" noProof="0" dirty="0">
                <a:ln>
                  <a:noFill/>
                </a:ln>
                <a:solidFill>
                  <a:prstClr val="black"/>
                </a:solidFill>
                <a:effectLst/>
                <a:uLnTx/>
                <a:uFillTx/>
                <a:latin typeface="Arial" charset="0"/>
                <a:ea typeface="ＭＳ Ｐゴシック" charset="-128"/>
                <a:cs typeface="Arial"/>
                <a:sym typeface="Arial"/>
              </a:rPr>
              <a:t>Participant Flow</a:t>
            </a:r>
          </a:p>
        </p:txBody>
      </p:sp>
      <p:pic>
        <p:nvPicPr>
          <p:cNvPr id="2" name="Picture 24" descr="YOGA-logo2">
            <a:extLst>
              <a:ext uri="{FF2B5EF4-FFF2-40B4-BE49-F238E27FC236}">
                <a16:creationId xmlns:a16="http://schemas.microsoft.com/office/drawing/2014/main" id="{4AF52C37-733D-04C7-7384-DEB003C767B1}"/>
              </a:ext>
            </a:extLst>
          </p:cNvPr>
          <p:cNvPicPr>
            <a:picLocks noChangeAspect="1" noChangeArrowheads="1"/>
          </p:cNvPicPr>
          <p:nvPr/>
        </p:nvPicPr>
        <p:blipFill>
          <a:blip r:embed="rId3" cstate="print"/>
          <a:srcRect/>
          <a:stretch>
            <a:fillRect/>
          </a:stretch>
        </p:blipFill>
        <p:spPr bwMode="auto">
          <a:xfrm>
            <a:off x="90487" y="6051095"/>
            <a:ext cx="534987" cy="623888"/>
          </a:xfrm>
          <a:prstGeom prst="rect">
            <a:avLst/>
          </a:prstGeom>
          <a:noFill/>
          <a:ln w="9525">
            <a:noFill/>
            <a:miter lim="800000"/>
            <a:headEnd/>
            <a:tailEnd/>
          </a:ln>
        </p:spPr>
      </p:pic>
      <p:pic>
        <p:nvPicPr>
          <p:cNvPr id="4" name="Picture 2" descr="MDACC_RGB_TC_tag_H">
            <a:extLst>
              <a:ext uri="{FF2B5EF4-FFF2-40B4-BE49-F238E27FC236}">
                <a16:creationId xmlns:a16="http://schemas.microsoft.com/office/drawing/2014/main" id="{5663A3B6-993B-2955-862F-A4FB5608D768}"/>
              </a:ext>
            </a:extLst>
          </p:cNvPr>
          <p:cNvPicPr>
            <a:picLocks noChangeAspect="1" noChangeArrowheads="1"/>
          </p:cNvPicPr>
          <p:nvPr/>
        </p:nvPicPr>
        <p:blipFill>
          <a:blip r:embed="rId4" cstate="print"/>
          <a:srcRect/>
          <a:stretch>
            <a:fillRect/>
          </a:stretch>
        </p:blipFill>
        <p:spPr bwMode="auto">
          <a:xfrm>
            <a:off x="10139363" y="6414020"/>
            <a:ext cx="1895475" cy="354012"/>
          </a:xfrm>
          <a:prstGeom prst="rect">
            <a:avLst/>
          </a:prstGeom>
          <a:noFill/>
          <a:ln w="9525">
            <a:noFill/>
            <a:miter lim="800000"/>
            <a:headEnd/>
            <a:tailEnd/>
          </a:ln>
        </p:spPr>
      </p:pic>
      <p:sp>
        <p:nvSpPr>
          <p:cNvPr id="5" name="Text Box 17">
            <a:extLst>
              <a:ext uri="{FF2B5EF4-FFF2-40B4-BE49-F238E27FC236}">
                <a16:creationId xmlns:a16="http://schemas.microsoft.com/office/drawing/2014/main" id="{F321C5A7-A93E-D24C-E9DA-04A03DF5ED1F}"/>
              </a:ext>
            </a:extLst>
          </p:cNvPr>
          <p:cNvSpPr txBox="1">
            <a:spLocks noChangeArrowheads="1"/>
          </p:cNvSpPr>
          <p:nvPr/>
        </p:nvSpPr>
        <p:spPr bwMode="auto">
          <a:xfrm>
            <a:off x="577009" y="6407410"/>
            <a:ext cx="3962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sym typeface="Arial"/>
              </a:rPr>
              <a:t>Chandwani</a:t>
            </a:r>
            <a:r>
              <a:rPr kumimoji="0" lang="en-US" sz="14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sym typeface="Arial"/>
              </a:rPr>
              <a:t> et al., JCO, 2014</a:t>
            </a:r>
          </a:p>
        </p:txBody>
      </p:sp>
    </p:spTree>
    <p:extLst>
      <p:ext uri="{BB962C8B-B14F-4D97-AF65-F5344CB8AC3E}">
        <p14:creationId xmlns:p14="http://schemas.microsoft.com/office/powerpoint/2010/main" val="224759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a:graphicFrameLocks noChangeAspect="1"/>
          </p:cNvGraphicFramePr>
          <p:nvPr/>
        </p:nvGraphicFramePr>
        <p:xfrm>
          <a:off x="1630418" y="1139311"/>
          <a:ext cx="868652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1466850" y="137984"/>
            <a:ext cx="9258300" cy="1189038"/>
          </a:xfrm>
          <a:noFill/>
          <a:ln>
            <a:noFill/>
          </a:ln>
        </p:spPr>
        <p:txBody>
          <a:bodyPr>
            <a:normAutofit/>
          </a:bodyPr>
          <a:lstStyle/>
          <a:p>
            <a:pPr eaLnBrk="1" hangingPunct="1">
              <a:defRPr/>
            </a:pPr>
            <a:r>
              <a:rPr lang="en-US" b="1">
                <a:solidFill>
                  <a:schemeClr val="bg2"/>
                </a:solidFill>
              </a:rPr>
              <a:t>SF-36 Physical Functioning</a:t>
            </a:r>
          </a:p>
        </p:txBody>
      </p:sp>
      <p:grpSp>
        <p:nvGrpSpPr>
          <p:cNvPr id="50181" name="Group 8"/>
          <p:cNvGrpSpPr>
            <a:grpSpLocks/>
          </p:cNvGrpSpPr>
          <p:nvPr/>
        </p:nvGrpSpPr>
        <p:grpSpPr bwMode="auto">
          <a:xfrm>
            <a:off x="2603501" y="5995991"/>
            <a:ext cx="4918075" cy="420687"/>
            <a:chOff x="1651379" y="5995914"/>
            <a:chExt cx="4917427" cy="420807"/>
          </a:xfrm>
        </p:grpSpPr>
        <p:sp>
          <p:nvSpPr>
            <p:cNvPr id="5" name="Rectangle 4"/>
            <p:cNvSpPr/>
            <p:nvPr/>
          </p:nvSpPr>
          <p:spPr>
            <a:xfrm>
              <a:off x="1651379" y="6005442"/>
              <a:ext cx="1474594" cy="409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Arial" charset="0"/>
                </a:rPr>
                <a:t>End of Treatment</a:t>
              </a:r>
            </a:p>
          </p:txBody>
        </p:sp>
        <p:sp>
          <p:nvSpPr>
            <p:cNvPr id="6" name="Rectangle 5"/>
            <p:cNvSpPr/>
            <p:nvPr/>
          </p:nvSpPr>
          <p:spPr>
            <a:xfrm>
              <a:off x="3373590" y="6007029"/>
              <a:ext cx="1473006" cy="409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Arial" charset="0"/>
                </a:rPr>
                <a:t>1 month follow-up</a:t>
              </a:r>
            </a:p>
          </p:txBody>
        </p:sp>
        <p:sp>
          <p:nvSpPr>
            <p:cNvPr id="7" name="Rectangle 6"/>
            <p:cNvSpPr/>
            <p:nvPr/>
          </p:nvSpPr>
          <p:spPr>
            <a:xfrm>
              <a:off x="5095800" y="5995914"/>
              <a:ext cx="1473006" cy="409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Arial" charset="0"/>
              </a:endParaRPr>
            </a:p>
          </p:txBody>
        </p:sp>
      </p:grpSp>
      <p:grpSp>
        <p:nvGrpSpPr>
          <p:cNvPr id="50182" name="Group 9"/>
          <p:cNvGrpSpPr>
            <a:grpSpLocks/>
          </p:cNvGrpSpPr>
          <p:nvPr/>
        </p:nvGrpSpPr>
        <p:grpSpPr bwMode="auto">
          <a:xfrm>
            <a:off x="2525713" y="5862641"/>
            <a:ext cx="6986588" cy="433387"/>
            <a:chOff x="1651379" y="5982510"/>
            <a:chExt cx="6225495" cy="434211"/>
          </a:xfrm>
        </p:grpSpPr>
        <p:sp>
          <p:nvSpPr>
            <p:cNvPr id="11" name="Rectangle 10"/>
            <p:cNvSpPr/>
            <p:nvPr/>
          </p:nvSpPr>
          <p:spPr>
            <a:xfrm>
              <a:off x="1651379" y="6004777"/>
              <a:ext cx="1473976" cy="410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End of Treatment</a:t>
              </a:r>
            </a:p>
          </p:txBody>
        </p:sp>
        <p:sp>
          <p:nvSpPr>
            <p:cNvPr id="12" name="Rectangle 11"/>
            <p:cNvSpPr/>
            <p:nvPr/>
          </p:nvSpPr>
          <p:spPr>
            <a:xfrm>
              <a:off x="3374318" y="6006367"/>
              <a:ext cx="1472561" cy="410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1 month follow-up</a:t>
              </a:r>
            </a:p>
          </p:txBody>
        </p:sp>
        <p:sp>
          <p:nvSpPr>
            <p:cNvPr id="13" name="Rectangle 12"/>
            <p:cNvSpPr/>
            <p:nvPr/>
          </p:nvSpPr>
          <p:spPr>
            <a:xfrm>
              <a:off x="4934581" y="5995234"/>
              <a:ext cx="1473976" cy="410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3 month follow-up</a:t>
              </a:r>
            </a:p>
          </p:txBody>
        </p:sp>
        <p:sp>
          <p:nvSpPr>
            <p:cNvPr id="14" name="Rectangle 13"/>
            <p:cNvSpPr/>
            <p:nvPr/>
          </p:nvSpPr>
          <p:spPr>
            <a:xfrm>
              <a:off x="6402898" y="5982510"/>
              <a:ext cx="1473976" cy="410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6 month follow-up</a:t>
              </a:r>
            </a:p>
          </p:txBody>
        </p:sp>
      </p:grpSp>
      <p:sp>
        <p:nvSpPr>
          <p:cNvPr id="50184" name="Rectangle 18"/>
          <p:cNvSpPr>
            <a:spLocks noChangeArrowheads="1"/>
          </p:cNvSpPr>
          <p:nvPr/>
        </p:nvSpPr>
        <p:spPr bwMode="auto">
          <a:xfrm>
            <a:off x="4737102" y="6232528"/>
            <a:ext cx="845103" cy="276999"/>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ea typeface="+mn-ea"/>
                <a:cs typeface="Arial" pitchFamily="34" charset="0"/>
              </a:rPr>
              <a:t>P&lt;0.0001</a:t>
            </a:r>
          </a:p>
        </p:txBody>
      </p:sp>
      <p:sp>
        <p:nvSpPr>
          <p:cNvPr id="50185" name="Rectangle 19"/>
          <p:cNvSpPr>
            <a:spLocks noChangeArrowheads="1"/>
          </p:cNvSpPr>
          <p:nvPr/>
        </p:nvSpPr>
        <p:spPr bwMode="auto">
          <a:xfrm>
            <a:off x="6502402" y="6223003"/>
            <a:ext cx="837089" cy="276999"/>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ea typeface="+mn-ea"/>
                <a:cs typeface="Arial" pitchFamily="34" charset="0"/>
              </a:rPr>
              <a:t>p=0.0002</a:t>
            </a:r>
          </a:p>
        </p:txBody>
      </p:sp>
      <p:sp>
        <p:nvSpPr>
          <p:cNvPr id="50186" name="Rectangle 20"/>
          <p:cNvSpPr>
            <a:spLocks noChangeArrowheads="1"/>
          </p:cNvSpPr>
          <p:nvPr/>
        </p:nvSpPr>
        <p:spPr bwMode="auto">
          <a:xfrm>
            <a:off x="8334375" y="6232528"/>
            <a:ext cx="667170" cy="276999"/>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ea typeface="+mn-ea"/>
                <a:cs typeface="Arial" pitchFamily="34" charset="0"/>
              </a:rPr>
              <a:t>p&lt;0.02</a:t>
            </a:r>
          </a:p>
        </p:txBody>
      </p:sp>
      <p:sp>
        <p:nvSpPr>
          <p:cNvPr id="50187" name="Text Box 19"/>
          <p:cNvSpPr txBox="1">
            <a:spLocks noChangeArrowheads="1"/>
          </p:cNvSpPr>
          <p:nvPr/>
        </p:nvSpPr>
        <p:spPr bwMode="auto">
          <a:xfrm>
            <a:off x="4916488" y="1968502"/>
            <a:ext cx="304892" cy="461665"/>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mn-cs"/>
              </a:rPr>
              <a:t>*</a:t>
            </a:r>
          </a:p>
        </p:txBody>
      </p:sp>
      <p:sp>
        <p:nvSpPr>
          <p:cNvPr id="50188" name="Text Box 20"/>
          <p:cNvSpPr txBox="1">
            <a:spLocks noChangeArrowheads="1"/>
          </p:cNvSpPr>
          <p:nvPr/>
        </p:nvSpPr>
        <p:spPr bwMode="auto">
          <a:xfrm>
            <a:off x="6654800" y="1638301"/>
            <a:ext cx="304892" cy="461665"/>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mn-cs"/>
              </a:rPr>
              <a:t>*</a:t>
            </a:r>
          </a:p>
        </p:txBody>
      </p:sp>
      <p:sp>
        <p:nvSpPr>
          <p:cNvPr id="50189" name="Text Box 21"/>
          <p:cNvSpPr txBox="1">
            <a:spLocks noChangeArrowheads="1"/>
          </p:cNvSpPr>
          <p:nvPr/>
        </p:nvSpPr>
        <p:spPr bwMode="auto">
          <a:xfrm>
            <a:off x="8383587" y="1803402"/>
            <a:ext cx="304892" cy="461665"/>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mn-cs"/>
              </a:rPr>
              <a:t>*</a:t>
            </a:r>
          </a:p>
        </p:txBody>
      </p:sp>
      <p:sp>
        <p:nvSpPr>
          <p:cNvPr id="50190" name="Text Box 22"/>
          <p:cNvSpPr txBox="1">
            <a:spLocks noChangeArrowheads="1"/>
          </p:cNvSpPr>
          <p:nvPr/>
        </p:nvSpPr>
        <p:spPr bwMode="auto">
          <a:xfrm>
            <a:off x="6643688" y="3187702"/>
            <a:ext cx="304892" cy="461665"/>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mn-cs"/>
              </a:rPr>
              <a:t>*</a:t>
            </a:r>
          </a:p>
        </p:txBody>
      </p:sp>
      <p:pic>
        <p:nvPicPr>
          <p:cNvPr id="2" name="Picture 24" descr="YOGA-logo2">
            <a:extLst>
              <a:ext uri="{FF2B5EF4-FFF2-40B4-BE49-F238E27FC236}">
                <a16:creationId xmlns:a16="http://schemas.microsoft.com/office/drawing/2014/main" id="{8F5F86B3-E370-D63D-F519-43DBFF088ADC}"/>
              </a:ext>
            </a:extLst>
          </p:cNvPr>
          <p:cNvPicPr>
            <a:picLocks noChangeAspect="1" noChangeArrowheads="1"/>
          </p:cNvPicPr>
          <p:nvPr/>
        </p:nvPicPr>
        <p:blipFill>
          <a:blip r:embed="rId4" cstate="print"/>
          <a:srcRect/>
          <a:stretch>
            <a:fillRect/>
          </a:stretch>
        </p:blipFill>
        <p:spPr bwMode="auto">
          <a:xfrm>
            <a:off x="90487" y="6051095"/>
            <a:ext cx="534987" cy="623888"/>
          </a:xfrm>
          <a:prstGeom prst="rect">
            <a:avLst/>
          </a:prstGeom>
          <a:noFill/>
          <a:ln w="9525">
            <a:noFill/>
            <a:miter lim="800000"/>
            <a:headEnd/>
            <a:tailEnd/>
          </a:ln>
        </p:spPr>
      </p:pic>
      <p:sp>
        <p:nvSpPr>
          <p:cNvPr id="3" name="Text Box 17">
            <a:extLst>
              <a:ext uri="{FF2B5EF4-FFF2-40B4-BE49-F238E27FC236}">
                <a16:creationId xmlns:a16="http://schemas.microsoft.com/office/drawing/2014/main" id="{32C1EAE4-AEFD-36B9-583A-6C1D42F8E804}"/>
              </a:ext>
            </a:extLst>
          </p:cNvPr>
          <p:cNvSpPr txBox="1">
            <a:spLocks noChangeArrowheads="1"/>
          </p:cNvSpPr>
          <p:nvPr/>
        </p:nvSpPr>
        <p:spPr bwMode="auto">
          <a:xfrm>
            <a:off x="577009" y="6407410"/>
            <a:ext cx="3962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sym typeface="Arial"/>
              </a:rPr>
              <a:t>Chandwani</a:t>
            </a:r>
            <a:r>
              <a:rPr kumimoji="0" lang="en-US" sz="14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sym typeface="Arial"/>
              </a:rPr>
              <a:t> et al., JCO, 2014</a:t>
            </a:r>
          </a:p>
        </p:txBody>
      </p:sp>
      <p:pic>
        <p:nvPicPr>
          <p:cNvPr id="8" name="Picture 2" descr="MDACC_RGB_TC_tag_H">
            <a:extLst>
              <a:ext uri="{FF2B5EF4-FFF2-40B4-BE49-F238E27FC236}">
                <a16:creationId xmlns:a16="http://schemas.microsoft.com/office/drawing/2014/main" id="{9F8C1CE8-DB0C-CA1B-795E-58F03A6D5C6A}"/>
              </a:ext>
            </a:extLst>
          </p:cNvPr>
          <p:cNvPicPr>
            <a:picLocks noChangeAspect="1" noChangeArrowheads="1"/>
          </p:cNvPicPr>
          <p:nvPr/>
        </p:nvPicPr>
        <p:blipFill>
          <a:blip r:embed="rId5" cstate="print"/>
          <a:srcRect/>
          <a:stretch>
            <a:fillRect/>
          </a:stretch>
        </p:blipFill>
        <p:spPr bwMode="auto">
          <a:xfrm>
            <a:off x="10139363" y="6414020"/>
            <a:ext cx="1895475" cy="354012"/>
          </a:xfrm>
          <a:prstGeom prst="rect">
            <a:avLst/>
          </a:prstGeom>
          <a:noFill/>
          <a:ln w="9525">
            <a:noFill/>
            <a:miter lim="800000"/>
            <a:headEnd/>
            <a:tailEnd/>
          </a:ln>
        </p:spPr>
      </p:pic>
    </p:spTree>
    <p:extLst>
      <p:ext uri="{BB962C8B-B14F-4D97-AF65-F5344CB8AC3E}">
        <p14:creationId xmlns:p14="http://schemas.microsoft.com/office/powerpoint/2010/main" val="287889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nvGraphicFramePr>
        <p:xfrm>
          <a:off x="1630417" y="1087820"/>
          <a:ext cx="86868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1466850" y="88557"/>
            <a:ext cx="9258300" cy="1189038"/>
          </a:xfrm>
          <a:noFill/>
          <a:ln>
            <a:noFill/>
          </a:ln>
        </p:spPr>
        <p:txBody>
          <a:bodyPr>
            <a:normAutofit/>
          </a:bodyPr>
          <a:lstStyle/>
          <a:p>
            <a:pPr eaLnBrk="1" hangingPunct="1">
              <a:defRPr/>
            </a:pPr>
            <a:r>
              <a:rPr lang="en-US" b="1">
                <a:solidFill>
                  <a:schemeClr val="bg2"/>
                </a:solidFill>
              </a:rPr>
              <a:t>SF-36 General Health</a:t>
            </a:r>
          </a:p>
        </p:txBody>
      </p:sp>
      <p:grpSp>
        <p:nvGrpSpPr>
          <p:cNvPr id="51205" name="Group 4"/>
          <p:cNvGrpSpPr>
            <a:grpSpLocks/>
          </p:cNvGrpSpPr>
          <p:nvPr/>
        </p:nvGrpSpPr>
        <p:grpSpPr bwMode="auto">
          <a:xfrm>
            <a:off x="2332040" y="6202366"/>
            <a:ext cx="7285037" cy="433387"/>
            <a:chOff x="1651379" y="5982507"/>
            <a:chExt cx="6479646" cy="434214"/>
          </a:xfrm>
        </p:grpSpPr>
        <p:sp>
          <p:nvSpPr>
            <p:cNvPr id="6" name="Rectangle 5"/>
            <p:cNvSpPr/>
            <p:nvPr/>
          </p:nvSpPr>
          <p:spPr>
            <a:xfrm>
              <a:off x="1651379" y="6004774"/>
              <a:ext cx="1472711" cy="410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End of Treatment</a:t>
              </a:r>
            </a:p>
          </p:txBody>
        </p:sp>
        <p:sp>
          <p:nvSpPr>
            <p:cNvPr id="7" name="Rectangle 6"/>
            <p:cNvSpPr/>
            <p:nvPr/>
          </p:nvSpPr>
          <p:spPr>
            <a:xfrm>
              <a:off x="3374013" y="6006364"/>
              <a:ext cx="1472711" cy="410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1 month follow-up</a:t>
              </a:r>
            </a:p>
          </p:txBody>
        </p:sp>
        <p:sp>
          <p:nvSpPr>
            <p:cNvPr id="8" name="Rectangle 7"/>
            <p:cNvSpPr/>
            <p:nvPr/>
          </p:nvSpPr>
          <p:spPr>
            <a:xfrm>
              <a:off x="5095235" y="5995231"/>
              <a:ext cx="1472712" cy="410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ＭＳ Ｐゴシック" charset="-128"/>
                  <a:cs typeface="Arial" charset="0"/>
                </a:rPr>
                <a:t>3 month follow-up</a:t>
              </a:r>
            </a:p>
          </p:txBody>
        </p:sp>
        <p:sp>
          <p:nvSpPr>
            <p:cNvPr id="9" name="Rectangle 8"/>
            <p:cNvSpPr/>
            <p:nvPr/>
          </p:nvSpPr>
          <p:spPr>
            <a:xfrm>
              <a:off x="6562299" y="5982507"/>
              <a:ext cx="1568726" cy="410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128"/>
                  <a:cs typeface="Arial" charset="0"/>
                </a:rPr>
                <a:t>6 month follow-up</a:t>
              </a:r>
            </a:p>
          </p:txBody>
        </p:sp>
      </p:grpSp>
      <p:sp>
        <p:nvSpPr>
          <p:cNvPr id="51207" name="Rectangle 14"/>
          <p:cNvSpPr>
            <a:spLocks noChangeArrowheads="1"/>
          </p:cNvSpPr>
          <p:nvPr/>
        </p:nvSpPr>
        <p:spPr bwMode="auto">
          <a:xfrm>
            <a:off x="6500815" y="6508753"/>
            <a:ext cx="752129" cy="276999"/>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ea typeface="+mn-ea"/>
                <a:cs typeface="Arial" pitchFamily="34" charset="0"/>
              </a:rPr>
              <a:t>p=0.005</a:t>
            </a:r>
          </a:p>
        </p:txBody>
      </p:sp>
      <p:sp>
        <p:nvSpPr>
          <p:cNvPr id="51208" name="Rectangle 13"/>
          <p:cNvSpPr>
            <a:spLocks noChangeArrowheads="1"/>
          </p:cNvSpPr>
          <p:nvPr/>
        </p:nvSpPr>
        <p:spPr bwMode="auto">
          <a:xfrm>
            <a:off x="4699001" y="6521453"/>
            <a:ext cx="743665" cy="276999"/>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ea typeface="+mn-ea"/>
                <a:cs typeface="Arial" pitchFamily="34" charset="0"/>
              </a:rPr>
              <a:t>p=0.011</a:t>
            </a:r>
          </a:p>
        </p:txBody>
      </p:sp>
      <p:sp>
        <p:nvSpPr>
          <p:cNvPr id="51209" name="Text Box 14"/>
          <p:cNvSpPr txBox="1">
            <a:spLocks noChangeArrowheads="1"/>
          </p:cNvSpPr>
          <p:nvPr/>
        </p:nvSpPr>
        <p:spPr bwMode="auto">
          <a:xfrm>
            <a:off x="4979987" y="2222502"/>
            <a:ext cx="304892" cy="461665"/>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mn-cs"/>
              </a:rPr>
              <a:t>*</a:t>
            </a:r>
          </a:p>
        </p:txBody>
      </p:sp>
      <p:sp>
        <p:nvSpPr>
          <p:cNvPr id="51210" name="Text Box 15"/>
          <p:cNvSpPr txBox="1">
            <a:spLocks noChangeArrowheads="1"/>
          </p:cNvSpPr>
          <p:nvPr/>
        </p:nvSpPr>
        <p:spPr bwMode="auto">
          <a:xfrm>
            <a:off x="6694487" y="1854202"/>
            <a:ext cx="304892" cy="461665"/>
          </a:xfrm>
          <a:prstGeom prst="rect">
            <a:avLst/>
          </a:prstGeom>
          <a:noFill/>
          <a:ln w="12700">
            <a:noFill/>
            <a:miter lim="800000"/>
            <a:headEnd type="none" w="sm" len="sm"/>
            <a:tailEnd type="none" w="sm" len="sm"/>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mn-cs"/>
              </a:rPr>
              <a:t>*</a:t>
            </a:r>
          </a:p>
        </p:txBody>
      </p:sp>
      <p:pic>
        <p:nvPicPr>
          <p:cNvPr id="2" name="Picture 24" descr="YOGA-logo2">
            <a:extLst>
              <a:ext uri="{FF2B5EF4-FFF2-40B4-BE49-F238E27FC236}">
                <a16:creationId xmlns:a16="http://schemas.microsoft.com/office/drawing/2014/main" id="{BFFA6022-D99C-6963-80B1-2FBC808AE9F2}"/>
              </a:ext>
            </a:extLst>
          </p:cNvPr>
          <p:cNvPicPr>
            <a:picLocks noChangeAspect="1" noChangeArrowheads="1"/>
          </p:cNvPicPr>
          <p:nvPr/>
        </p:nvPicPr>
        <p:blipFill>
          <a:blip r:embed="rId4" cstate="print"/>
          <a:srcRect/>
          <a:stretch>
            <a:fillRect/>
          </a:stretch>
        </p:blipFill>
        <p:spPr bwMode="auto">
          <a:xfrm>
            <a:off x="90487" y="6165396"/>
            <a:ext cx="534987" cy="623888"/>
          </a:xfrm>
          <a:prstGeom prst="rect">
            <a:avLst/>
          </a:prstGeom>
          <a:noFill/>
          <a:ln w="9525">
            <a:noFill/>
            <a:miter lim="800000"/>
            <a:headEnd/>
            <a:tailEnd/>
          </a:ln>
        </p:spPr>
      </p:pic>
      <p:pic>
        <p:nvPicPr>
          <p:cNvPr id="5" name="Picture 2" descr="MDACC_RGB_TC_tag_H">
            <a:extLst>
              <a:ext uri="{FF2B5EF4-FFF2-40B4-BE49-F238E27FC236}">
                <a16:creationId xmlns:a16="http://schemas.microsoft.com/office/drawing/2014/main" id="{A8813050-2E5F-6FE1-31C6-0A2FE2E82673}"/>
              </a:ext>
            </a:extLst>
          </p:cNvPr>
          <p:cNvPicPr>
            <a:picLocks noChangeAspect="1" noChangeArrowheads="1"/>
          </p:cNvPicPr>
          <p:nvPr/>
        </p:nvPicPr>
        <p:blipFill>
          <a:blip r:embed="rId5" cstate="print"/>
          <a:srcRect/>
          <a:stretch>
            <a:fillRect/>
          </a:stretch>
        </p:blipFill>
        <p:spPr bwMode="auto">
          <a:xfrm>
            <a:off x="10139363" y="6414020"/>
            <a:ext cx="1895475" cy="354012"/>
          </a:xfrm>
          <a:prstGeom prst="rect">
            <a:avLst/>
          </a:prstGeom>
          <a:noFill/>
          <a:ln w="9525">
            <a:noFill/>
            <a:miter lim="800000"/>
            <a:headEnd/>
            <a:tailEnd/>
          </a:ln>
        </p:spPr>
      </p:pic>
      <p:sp>
        <p:nvSpPr>
          <p:cNvPr id="10" name="Text Box 17">
            <a:extLst>
              <a:ext uri="{FF2B5EF4-FFF2-40B4-BE49-F238E27FC236}">
                <a16:creationId xmlns:a16="http://schemas.microsoft.com/office/drawing/2014/main" id="{059BE45C-F634-4258-896A-9131F15C895A}"/>
              </a:ext>
            </a:extLst>
          </p:cNvPr>
          <p:cNvSpPr txBox="1">
            <a:spLocks noChangeArrowheads="1"/>
          </p:cNvSpPr>
          <p:nvPr/>
        </p:nvSpPr>
        <p:spPr bwMode="auto">
          <a:xfrm>
            <a:off x="577009" y="6511320"/>
            <a:ext cx="3962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sym typeface="Arial"/>
              </a:rPr>
              <a:t>Chandwani</a:t>
            </a:r>
            <a:r>
              <a:rPr kumimoji="0" lang="en-US" sz="14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sym typeface="Arial"/>
              </a:rPr>
              <a:t> et al., JCO, 2014</a:t>
            </a:r>
          </a:p>
        </p:txBody>
      </p:sp>
    </p:spTree>
    <p:extLst>
      <p:ext uri="{BB962C8B-B14F-4D97-AF65-F5344CB8AC3E}">
        <p14:creationId xmlns:p14="http://schemas.microsoft.com/office/powerpoint/2010/main" val="144086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YOGA-logo2">
            <a:extLst>
              <a:ext uri="{FF2B5EF4-FFF2-40B4-BE49-F238E27FC236}">
                <a16:creationId xmlns:a16="http://schemas.microsoft.com/office/drawing/2014/main" id="{875CA1DF-4150-EC44-A222-A920D2501A3D}"/>
              </a:ext>
            </a:extLst>
          </p:cNvPr>
          <p:cNvPicPr>
            <a:picLocks noChangeAspect="1" noChangeArrowheads="1"/>
          </p:cNvPicPr>
          <p:nvPr/>
        </p:nvPicPr>
        <p:blipFill>
          <a:blip r:embed="rId2" cstate="print"/>
          <a:srcRect/>
          <a:stretch>
            <a:fillRect/>
          </a:stretch>
        </p:blipFill>
        <p:spPr bwMode="auto">
          <a:xfrm>
            <a:off x="90487" y="6051095"/>
            <a:ext cx="534987" cy="623888"/>
          </a:xfrm>
          <a:prstGeom prst="rect">
            <a:avLst/>
          </a:prstGeom>
          <a:noFill/>
          <a:ln w="9525">
            <a:noFill/>
            <a:miter lim="800000"/>
            <a:headEnd/>
            <a:tailEnd/>
          </a:ln>
        </p:spPr>
      </p:pic>
      <p:sp>
        <p:nvSpPr>
          <p:cNvPr id="9" name="Title 1">
            <a:extLst>
              <a:ext uri="{FF2B5EF4-FFF2-40B4-BE49-F238E27FC236}">
                <a16:creationId xmlns:a16="http://schemas.microsoft.com/office/drawing/2014/main" id="{19F22B57-DBDE-6C4B-9968-96D605BFE116}"/>
              </a:ext>
            </a:extLst>
          </p:cNvPr>
          <p:cNvSpPr txBox="1">
            <a:spLocks/>
          </p:cNvSpPr>
          <p:nvPr/>
        </p:nvSpPr>
        <p:spPr>
          <a:xfrm>
            <a:off x="1466850" y="333375"/>
            <a:ext cx="9258300" cy="1189038"/>
          </a:xfrm>
          <a:prstGeom prst="rect">
            <a:avLst/>
          </a:prstGeom>
          <a:noFill/>
          <a:ln>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j-ea"/>
                <a:cs typeface="+mj-cs"/>
                <a:sym typeface="Arial"/>
              </a:rPr>
              <a:t>Cortisol</a:t>
            </a:r>
          </a:p>
        </p:txBody>
      </p:sp>
      <p:graphicFrame>
        <p:nvGraphicFramePr>
          <p:cNvPr id="10" name="Chart 9">
            <a:extLst>
              <a:ext uri="{FF2B5EF4-FFF2-40B4-BE49-F238E27FC236}">
                <a16:creationId xmlns:a16="http://schemas.microsoft.com/office/drawing/2014/main" id="{FE81606B-350D-E341-87FB-1A61BBCC42B1}"/>
              </a:ext>
            </a:extLst>
          </p:cNvPr>
          <p:cNvGraphicFramePr>
            <a:graphicFrameLocks/>
          </p:cNvGraphicFramePr>
          <p:nvPr/>
        </p:nvGraphicFramePr>
        <p:xfrm>
          <a:off x="1779588" y="1522414"/>
          <a:ext cx="8632825" cy="468947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6AFC0112-45EF-034E-A428-9F9FAB1E84F5}"/>
              </a:ext>
            </a:extLst>
          </p:cNvPr>
          <p:cNvSpPr txBox="1">
            <a:spLocks noChangeArrowheads="1"/>
          </p:cNvSpPr>
          <p:nvPr/>
        </p:nvSpPr>
        <p:spPr bwMode="auto">
          <a:xfrm>
            <a:off x="2417763" y="5892800"/>
            <a:ext cx="7721600" cy="319088"/>
          </a:xfrm>
          <a:prstGeom prst="rect">
            <a:avLst/>
          </a:prstGeom>
          <a:solidFill>
            <a:schemeClr val="bg1"/>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Arial"/>
              </a:rPr>
              <a:t>	Waking	    45 minutes         8 hours         12 hours	    Bedtime</a:t>
            </a:r>
          </a:p>
        </p:txBody>
      </p:sp>
      <p:pic>
        <p:nvPicPr>
          <p:cNvPr id="13" name="Picture 2" descr="MDACC_RGB_TC_tag_H">
            <a:extLst>
              <a:ext uri="{FF2B5EF4-FFF2-40B4-BE49-F238E27FC236}">
                <a16:creationId xmlns:a16="http://schemas.microsoft.com/office/drawing/2014/main" id="{D1A798BB-5B31-334F-8919-142E2789DC6D}"/>
              </a:ext>
            </a:extLst>
          </p:cNvPr>
          <p:cNvPicPr>
            <a:picLocks noChangeAspect="1" noChangeArrowheads="1"/>
          </p:cNvPicPr>
          <p:nvPr/>
        </p:nvPicPr>
        <p:blipFill>
          <a:blip r:embed="rId4" cstate="print"/>
          <a:srcRect/>
          <a:stretch>
            <a:fillRect/>
          </a:stretch>
        </p:blipFill>
        <p:spPr bwMode="auto">
          <a:xfrm>
            <a:off x="10139363" y="6414020"/>
            <a:ext cx="1895475" cy="354012"/>
          </a:xfrm>
          <a:prstGeom prst="rect">
            <a:avLst/>
          </a:prstGeom>
          <a:noFill/>
          <a:ln w="9525">
            <a:noFill/>
            <a:miter lim="800000"/>
            <a:headEnd/>
            <a:tailEnd/>
          </a:ln>
        </p:spPr>
      </p:pic>
      <p:sp>
        <p:nvSpPr>
          <p:cNvPr id="2" name="Text Box 17">
            <a:extLst>
              <a:ext uri="{FF2B5EF4-FFF2-40B4-BE49-F238E27FC236}">
                <a16:creationId xmlns:a16="http://schemas.microsoft.com/office/drawing/2014/main" id="{DAEDF3C5-AD48-19C0-2BA5-BF1A2B1EA918}"/>
              </a:ext>
            </a:extLst>
          </p:cNvPr>
          <p:cNvSpPr txBox="1">
            <a:spLocks noChangeArrowheads="1"/>
          </p:cNvSpPr>
          <p:nvPr/>
        </p:nvSpPr>
        <p:spPr bwMode="auto">
          <a:xfrm>
            <a:off x="577009" y="6407410"/>
            <a:ext cx="3962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sym typeface="Arial"/>
              </a:rPr>
              <a:t>Chandwani</a:t>
            </a:r>
            <a:r>
              <a:rPr kumimoji="0" lang="en-US" sz="14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sym typeface="Arial"/>
              </a:rPr>
              <a:t> et al., JCO, 2014</a:t>
            </a:r>
          </a:p>
        </p:txBody>
      </p:sp>
    </p:spTree>
    <p:extLst>
      <p:ext uri="{BB962C8B-B14F-4D97-AF65-F5344CB8AC3E}">
        <p14:creationId xmlns:p14="http://schemas.microsoft.com/office/powerpoint/2010/main" val="403669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82333-38FA-1492-7FD2-87D1D447F9B3}"/>
              </a:ext>
            </a:extLst>
          </p:cNvPr>
          <p:cNvPicPr>
            <a:picLocks noChangeAspect="1"/>
          </p:cNvPicPr>
          <p:nvPr/>
        </p:nvPicPr>
        <p:blipFill>
          <a:blip r:embed="rId2"/>
          <a:stretch>
            <a:fillRect/>
          </a:stretch>
        </p:blipFill>
        <p:spPr>
          <a:xfrm>
            <a:off x="1892300" y="397934"/>
            <a:ext cx="8394701" cy="5845882"/>
          </a:xfrm>
          <a:prstGeom prst="rect">
            <a:avLst/>
          </a:prstGeom>
        </p:spPr>
      </p:pic>
      <p:sp>
        <p:nvSpPr>
          <p:cNvPr id="5" name="TextBox 4">
            <a:extLst>
              <a:ext uri="{FF2B5EF4-FFF2-40B4-BE49-F238E27FC236}">
                <a16:creationId xmlns:a16="http://schemas.microsoft.com/office/drawing/2014/main" id="{B7F562AE-833E-FCC2-94E3-3B6CE9676070}"/>
              </a:ext>
            </a:extLst>
          </p:cNvPr>
          <p:cNvSpPr txBox="1"/>
          <p:nvPr/>
        </p:nvSpPr>
        <p:spPr>
          <a:xfrm>
            <a:off x="1905001" y="6243817"/>
            <a:ext cx="8843433" cy="276999"/>
          </a:xfrm>
          <a:prstGeom prst="rect">
            <a:avLst/>
          </a:prstGeom>
          <a:noFill/>
        </p:spPr>
        <p:txBody>
          <a:bodyPr wrap="square">
            <a:spAutoFit/>
          </a:bodyPr>
          <a:lstStyle/>
          <a:p>
            <a:r>
              <a:rPr lang="en-US" sz="1150" i="1" dirty="0">
                <a:latin typeface="Arial Narrow" panose="020B0606020202030204" pitchFamily="34" charset="0"/>
                <a:hlinkClick r:id="rId3"/>
              </a:rPr>
              <a:t>https://www.nccih.nih.gov/about/offices/od/director/past-messages/including-spirituality-into-a-fuller-picture-of-research-on-whole-person-health?nav=govd</a:t>
            </a:r>
            <a:endParaRPr lang="en-US" sz="1150" i="1" dirty="0">
              <a:latin typeface="Arial Narrow" panose="020B0606020202030204" pitchFamily="34" charset="0"/>
            </a:endParaRPr>
          </a:p>
        </p:txBody>
      </p:sp>
    </p:spTree>
    <p:extLst>
      <p:ext uri="{BB962C8B-B14F-4D97-AF65-F5344CB8AC3E}">
        <p14:creationId xmlns:p14="http://schemas.microsoft.com/office/powerpoint/2010/main" val="40240852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4" descr="YOGA-logo2"/>
          <p:cNvPicPr>
            <a:picLocks noChangeAspect="1" noChangeArrowheads="1"/>
          </p:cNvPicPr>
          <p:nvPr/>
        </p:nvPicPr>
        <p:blipFill>
          <a:blip r:embed="rId3" cstate="print"/>
          <a:srcRect/>
          <a:stretch>
            <a:fillRect/>
          </a:stretch>
        </p:blipFill>
        <p:spPr bwMode="auto">
          <a:xfrm>
            <a:off x="103474" y="6096107"/>
            <a:ext cx="534987" cy="623888"/>
          </a:xfrm>
          <a:prstGeom prst="rect">
            <a:avLst/>
          </a:prstGeom>
          <a:noFill/>
          <a:ln w="9525">
            <a:noFill/>
            <a:miter lim="800000"/>
            <a:headEnd/>
            <a:tailEnd/>
          </a:ln>
        </p:spPr>
      </p:pic>
      <p:sp>
        <p:nvSpPr>
          <p:cNvPr id="5" name="Title 1"/>
          <p:cNvSpPr>
            <a:spLocks noGrp="1"/>
          </p:cNvSpPr>
          <p:nvPr>
            <p:ph type="title"/>
          </p:nvPr>
        </p:nvSpPr>
        <p:spPr>
          <a:xfrm>
            <a:off x="1452563" y="105032"/>
            <a:ext cx="9258300" cy="1189038"/>
          </a:xfrm>
          <a:noFill/>
          <a:ln>
            <a:noFill/>
          </a:ln>
        </p:spPr>
        <p:txBody>
          <a:bodyPr>
            <a:normAutofit/>
          </a:bodyPr>
          <a:lstStyle/>
          <a:p>
            <a:pPr eaLnBrk="1" hangingPunct="1">
              <a:defRPr/>
            </a:pPr>
            <a:r>
              <a:rPr lang="en-US" b="1" dirty="0"/>
              <a:t>Cortisol</a:t>
            </a:r>
          </a:p>
        </p:txBody>
      </p:sp>
      <p:graphicFrame>
        <p:nvGraphicFramePr>
          <p:cNvPr id="7" name="Chart 6"/>
          <p:cNvGraphicFramePr>
            <a:graphicFrameLocks/>
          </p:cNvGraphicFramePr>
          <p:nvPr/>
        </p:nvGraphicFramePr>
        <p:xfrm>
          <a:off x="1606037" y="1511846"/>
          <a:ext cx="8983102" cy="5165285"/>
        </p:xfrm>
        <a:graphic>
          <a:graphicData uri="http://schemas.openxmlformats.org/drawingml/2006/chart">
            <c:chart xmlns:c="http://schemas.openxmlformats.org/drawingml/2006/chart" xmlns:r="http://schemas.openxmlformats.org/officeDocument/2006/relationships" r:id="rId4"/>
          </a:graphicData>
        </a:graphic>
      </p:graphicFrame>
      <p:sp>
        <p:nvSpPr>
          <p:cNvPr id="54277" name="TextBox 10"/>
          <p:cNvSpPr txBox="1">
            <a:spLocks noChangeArrowheads="1"/>
          </p:cNvSpPr>
          <p:nvPr/>
        </p:nvSpPr>
        <p:spPr bwMode="auto">
          <a:xfrm>
            <a:off x="2316163" y="6155746"/>
            <a:ext cx="7721600" cy="319087"/>
          </a:xfrm>
          <a:prstGeom prst="rect">
            <a:avLst/>
          </a:prstGeom>
          <a:solidFill>
            <a:schemeClr val="bg1"/>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Arial"/>
              </a:rPr>
              <a:t>	Waking	    45 minutes          8 hours	12 hours	      Bedtime</a:t>
            </a:r>
          </a:p>
        </p:txBody>
      </p:sp>
      <p:pic>
        <p:nvPicPr>
          <p:cNvPr id="54278" name="Picture 2" descr="MDACC_RGB_TC_tag_H"/>
          <p:cNvPicPr>
            <a:picLocks noChangeAspect="1" noChangeArrowheads="1"/>
          </p:cNvPicPr>
          <p:nvPr/>
        </p:nvPicPr>
        <p:blipFill>
          <a:blip r:embed="rId5" cstate="print"/>
          <a:srcRect/>
          <a:stretch>
            <a:fillRect/>
          </a:stretch>
        </p:blipFill>
        <p:spPr bwMode="auto">
          <a:xfrm>
            <a:off x="10114476" y="6366833"/>
            <a:ext cx="1895475" cy="354012"/>
          </a:xfrm>
          <a:prstGeom prst="rect">
            <a:avLst/>
          </a:prstGeom>
          <a:noFill/>
          <a:ln w="9525">
            <a:noFill/>
            <a:miter lim="800000"/>
            <a:headEnd/>
            <a:tailEnd/>
          </a:ln>
        </p:spPr>
      </p:pic>
      <p:sp>
        <p:nvSpPr>
          <p:cNvPr id="8" name="Rectangle 7"/>
          <p:cNvSpPr/>
          <p:nvPr/>
        </p:nvSpPr>
        <p:spPr>
          <a:xfrm>
            <a:off x="4967288" y="6478008"/>
            <a:ext cx="2228850" cy="403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prstClr val="black"/>
                </a:solidFill>
                <a:effectLst/>
                <a:uLnTx/>
                <a:uFillTx/>
                <a:latin typeface="Arial" charset="0"/>
                <a:ea typeface="ＭＳ Ｐゴシック" charset="-128"/>
                <a:cs typeface="Arial" charset="0"/>
                <a:sym typeface="Arial"/>
              </a:rPr>
              <a:t>p=0.01</a:t>
            </a:r>
          </a:p>
        </p:txBody>
      </p:sp>
      <p:sp>
        <p:nvSpPr>
          <p:cNvPr id="2" name="Text Box 17">
            <a:extLst>
              <a:ext uri="{FF2B5EF4-FFF2-40B4-BE49-F238E27FC236}">
                <a16:creationId xmlns:a16="http://schemas.microsoft.com/office/drawing/2014/main" id="{888D2E18-6343-82DA-9C67-14ED303C4642}"/>
              </a:ext>
            </a:extLst>
          </p:cNvPr>
          <p:cNvSpPr txBox="1">
            <a:spLocks noChangeArrowheads="1"/>
          </p:cNvSpPr>
          <p:nvPr/>
        </p:nvSpPr>
        <p:spPr bwMode="auto">
          <a:xfrm>
            <a:off x="577009" y="6407410"/>
            <a:ext cx="3962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sym typeface="Arial"/>
              </a:rPr>
              <a:t>Chandwani</a:t>
            </a:r>
            <a:r>
              <a:rPr kumimoji="0" lang="en-US" sz="14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sym typeface="Arial"/>
              </a:rPr>
              <a:t> et al., JCO, 2014</a:t>
            </a:r>
          </a:p>
        </p:txBody>
      </p:sp>
    </p:spTree>
    <p:extLst>
      <p:ext uri="{BB962C8B-B14F-4D97-AF65-F5344CB8AC3E}">
        <p14:creationId xmlns:p14="http://schemas.microsoft.com/office/powerpoint/2010/main" val="427388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4" descr="YOGA-logo2"/>
          <p:cNvPicPr>
            <a:picLocks noChangeAspect="1" noChangeArrowheads="1"/>
          </p:cNvPicPr>
          <p:nvPr/>
        </p:nvPicPr>
        <p:blipFill>
          <a:blip r:embed="rId3" cstate="print"/>
          <a:srcRect/>
          <a:stretch>
            <a:fillRect/>
          </a:stretch>
        </p:blipFill>
        <p:spPr bwMode="auto">
          <a:xfrm>
            <a:off x="143497" y="6155221"/>
            <a:ext cx="534987" cy="623888"/>
          </a:xfrm>
          <a:prstGeom prst="rect">
            <a:avLst/>
          </a:prstGeom>
          <a:noFill/>
          <a:ln w="9525">
            <a:noFill/>
            <a:miter lim="800000"/>
            <a:headEnd/>
            <a:tailEnd/>
          </a:ln>
        </p:spPr>
      </p:pic>
      <p:graphicFrame>
        <p:nvGraphicFramePr>
          <p:cNvPr id="25" name="Chart 24"/>
          <p:cNvGraphicFramePr/>
          <p:nvPr/>
        </p:nvGraphicFramePr>
        <p:xfrm>
          <a:off x="1415647" y="1499021"/>
          <a:ext cx="9475333" cy="5081665"/>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1"/>
          <p:cNvSpPr>
            <a:spLocks noGrp="1"/>
          </p:cNvSpPr>
          <p:nvPr>
            <p:ph type="title"/>
          </p:nvPr>
        </p:nvSpPr>
        <p:spPr>
          <a:xfrm>
            <a:off x="1481932" y="129746"/>
            <a:ext cx="9258300" cy="1189038"/>
          </a:xfrm>
          <a:noFill/>
          <a:ln>
            <a:noFill/>
          </a:ln>
        </p:spPr>
        <p:txBody>
          <a:bodyPr>
            <a:normAutofit/>
          </a:bodyPr>
          <a:lstStyle/>
          <a:p>
            <a:pPr eaLnBrk="1" hangingPunct="1">
              <a:defRPr/>
            </a:pPr>
            <a:r>
              <a:rPr lang="en-US" b="1" dirty="0"/>
              <a:t>Benefit Finding</a:t>
            </a:r>
          </a:p>
        </p:txBody>
      </p:sp>
      <p:sp>
        <p:nvSpPr>
          <p:cNvPr id="52229" name="Rectangle 8"/>
          <p:cNvSpPr>
            <a:spLocks noChangeArrowheads="1"/>
          </p:cNvSpPr>
          <p:nvPr/>
        </p:nvSpPr>
        <p:spPr bwMode="auto">
          <a:xfrm>
            <a:off x="6540502" y="6524630"/>
            <a:ext cx="753632" cy="276999"/>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ea typeface="+mn-ea"/>
                <a:cs typeface="Arial" pitchFamily="34" charset="0"/>
              </a:rPr>
              <a:t>p=0.026</a:t>
            </a:r>
          </a:p>
        </p:txBody>
      </p:sp>
      <p:grpSp>
        <p:nvGrpSpPr>
          <p:cNvPr id="52230" name="Group 12"/>
          <p:cNvGrpSpPr>
            <a:grpSpLocks/>
          </p:cNvGrpSpPr>
          <p:nvPr/>
        </p:nvGrpSpPr>
        <p:grpSpPr bwMode="auto">
          <a:xfrm>
            <a:off x="2166942" y="6165850"/>
            <a:ext cx="7659687" cy="439738"/>
            <a:chOff x="1856099" y="5854890"/>
            <a:chExt cx="6639637" cy="438999"/>
          </a:xfrm>
        </p:grpSpPr>
        <p:grpSp>
          <p:nvGrpSpPr>
            <p:cNvPr id="3" name="Group 5"/>
            <p:cNvGrpSpPr/>
            <p:nvPr/>
          </p:nvGrpSpPr>
          <p:grpSpPr>
            <a:xfrm>
              <a:off x="1856099" y="5873082"/>
              <a:ext cx="6639637" cy="420807"/>
              <a:chOff x="1651379" y="5995914"/>
              <a:chExt cx="6639637" cy="420807"/>
            </a:xfrm>
            <a:solidFill>
              <a:schemeClr val="bg1"/>
            </a:solidFill>
          </p:grpSpPr>
          <p:sp>
            <p:nvSpPr>
              <p:cNvPr id="7" name="Rectangle 6"/>
              <p:cNvSpPr/>
              <p:nvPr/>
            </p:nvSpPr>
            <p:spPr>
              <a:xfrm>
                <a:off x="1651379" y="6005015"/>
                <a:ext cx="1473958" cy="40943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End of Treatment</a:t>
                </a:r>
              </a:p>
            </p:txBody>
          </p:sp>
          <p:sp>
            <p:nvSpPr>
              <p:cNvPr id="8" name="Rectangle 7"/>
              <p:cNvSpPr/>
              <p:nvPr/>
            </p:nvSpPr>
            <p:spPr>
              <a:xfrm>
                <a:off x="3373279" y="6007288"/>
                <a:ext cx="1473958" cy="40943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 month follow-up</a:t>
                </a:r>
              </a:p>
            </p:txBody>
          </p:sp>
          <p:sp>
            <p:nvSpPr>
              <p:cNvPr id="9" name="Rectangle 8"/>
              <p:cNvSpPr/>
              <p:nvPr/>
            </p:nvSpPr>
            <p:spPr>
              <a:xfrm>
                <a:off x="5095170" y="5995914"/>
                <a:ext cx="1473958" cy="40943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 month follow-up</a:t>
                </a:r>
              </a:p>
            </p:txBody>
          </p:sp>
          <p:sp>
            <p:nvSpPr>
              <p:cNvPr id="10" name="Rectangle 9"/>
              <p:cNvSpPr/>
              <p:nvPr/>
            </p:nvSpPr>
            <p:spPr>
              <a:xfrm>
                <a:off x="6817058" y="5998190"/>
                <a:ext cx="1473958" cy="40943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6 month follow-up</a:t>
                </a:r>
              </a:p>
            </p:txBody>
          </p:sp>
        </p:grpSp>
        <p:sp>
          <p:nvSpPr>
            <p:cNvPr id="11" name="Rectangle 10"/>
            <p:cNvSpPr/>
            <p:nvPr/>
          </p:nvSpPr>
          <p:spPr>
            <a:xfrm>
              <a:off x="5199999" y="5854890"/>
              <a:ext cx="149993" cy="191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ＭＳ Ｐゴシック" charset="-128"/>
                <a:cs typeface="+mn-cs"/>
              </a:endParaRPr>
            </a:p>
          </p:txBody>
        </p:sp>
        <p:sp>
          <p:nvSpPr>
            <p:cNvPr id="12" name="Rectangle 11"/>
            <p:cNvSpPr/>
            <p:nvPr/>
          </p:nvSpPr>
          <p:spPr>
            <a:xfrm>
              <a:off x="6867821" y="5856475"/>
              <a:ext cx="149993" cy="191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ＭＳ Ｐゴシック" charset="-128"/>
                <a:cs typeface="+mn-cs"/>
              </a:endParaRPr>
            </a:p>
          </p:txBody>
        </p:sp>
      </p:grpSp>
      <p:sp>
        <p:nvSpPr>
          <p:cNvPr id="52231" name="Rectangle 13"/>
          <p:cNvSpPr>
            <a:spLocks noChangeArrowheads="1"/>
          </p:cNvSpPr>
          <p:nvPr/>
        </p:nvSpPr>
        <p:spPr bwMode="auto">
          <a:xfrm>
            <a:off x="8493126" y="6507167"/>
            <a:ext cx="753632" cy="276999"/>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ea typeface="+mn-ea"/>
                <a:cs typeface="Arial" pitchFamily="34" charset="0"/>
              </a:rPr>
              <a:t>p&lt;0.039</a:t>
            </a:r>
          </a:p>
        </p:txBody>
      </p:sp>
      <p:sp>
        <p:nvSpPr>
          <p:cNvPr id="52232" name="Text Box 12"/>
          <p:cNvSpPr txBox="1">
            <a:spLocks noChangeArrowheads="1"/>
          </p:cNvSpPr>
          <p:nvPr/>
        </p:nvSpPr>
        <p:spPr bwMode="auto">
          <a:xfrm>
            <a:off x="6786563" y="1703388"/>
            <a:ext cx="274434" cy="36933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itchFamily="34" charset="0"/>
                <a:ea typeface="+mn-ea"/>
                <a:cs typeface="+mn-cs"/>
              </a:rPr>
              <a:t>*</a:t>
            </a:r>
          </a:p>
        </p:txBody>
      </p:sp>
      <p:sp>
        <p:nvSpPr>
          <p:cNvPr id="52233" name="Text Box 13"/>
          <p:cNvSpPr txBox="1">
            <a:spLocks noChangeArrowheads="1"/>
          </p:cNvSpPr>
          <p:nvPr/>
        </p:nvSpPr>
        <p:spPr bwMode="auto">
          <a:xfrm>
            <a:off x="8672513" y="2568578"/>
            <a:ext cx="274434" cy="369332"/>
          </a:xfrm>
          <a:prstGeom prst="rect">
            <a:avLst/>
          </a:prstGeom>
          <a:noFill/>
          <a:ln w="12700">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itchFamily="34" charset="0"/>
                <a:ea typeface="+mn-ea"/>
                <a:cs typeface="+mn-cs"/>
              </a:rPr>
              <a:t>*</a:t>
            </a:r>
          </a:p>
        </p:txBody>
      </p:sp>
      <p:sp>
        <p:nvSpPr>
          <p:cNvPr id="2" name="Text Box 17">
            <a:extLst>
              <a:ext uri="{FF2B5EF4-FFF2-40B4-BE49-F238E27FC236}">
                <a16:creationId xmlns:a16="http://schemas.microsoft.com/office/drawing/2014/main" id="{4DA60F91-3E8A-8E76-EDDC-484A5B8804BD}"/>
              </a:ext>
            </a:extLst>
          </p:cNvPr>
          <p:cNvSpPr txBox="1">
            <a:spLocks noChangeArrowheads="1"/>
          </p:cNvSpPr>
          <p:nvPr/>
        </p:nvSpPr>
        <p:spPr bwMode="auto">
          <a:xfrm>
            <a:off x="577009" y="6469756"/>
            <a:ext cx="3962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sym typeface="Arial"/>
              </a:rPr>
              <a:t>Chandwani</a:t>
            </a:r>
            <a:r>
              <a:rPr kumimoji="0" lang="en-US" sz="14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sym typeface="Arial"/>
              </a:rPr>
              <a:t> et al., JCO, 2014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A8DFF-4900-631F-05A8-655F8AF81F74}"/>
            </a:ext>
          </a:extLst>
        </p:cNvPr>
        <p:cNvGrpSpPr/>
        <p:nvPr/>
      </p:nvGrpSpPr>
      <p:grpSpPr>
        <a:xfrm>
          <a:off x="0" y="0"/>
          <a:ext cx="0" cy="0"/>
          <a:chOff x="0" y="0"/>
          <a:chExt cx="0" cy="0"/>
        </a:xfrm>
      </p:grpSpPr>
      <p:graphicFrame>
        <p:nvGraphicFramePr>
          <p:cNvPr id="2" name="Object 5">
            <a:extLst>
              <a:ext uri="{FF2B5EF4-FFF2-40B4-BE49-F238E27FC236}">
                <a16:creationId xmlns:a16="http://schemas.microsoft.com/office/drawing/2014/main" id="{6C20F8E9-7744-246D-A8CC-65D402312326}"/>
              </a:ext>
            </a:extLst>
          </p:cNvPr>
          <p:cNvGraphicFramePr>
            <a:graphicFrameLocks noChangeAspect="1"/>
          </p:cNvGraphicFramePr>
          <p:nvPr/>
        </p:nvGraphicFramePr>
        <p:xfrm>
          <a:off x="2717222" y="602184"/>
          <a:ext cx="6681355" cy="5653632"/>
        </p:xfrm>
        <a:graphic>
          <a:graphicData uri="http://schemas.openxmlformats.org/presentationml/2006/ole">
            <mc:AlternateContent xmlns:mc="http://schemas.openxmlformats.org/markup-compatibility/2006">
              <mc:Choice xmlns:v="urn:schemas-microsoft-com:vml" Requires="v">
                <p:oleObj name="Microsoft Office PowerPoint 2007 Template" r:id="rId2" imgW="4635500" imgH="3479800" progId="PowerPoint.Template.12">
                  <p:embed/>
                </p:oleObj>
              </mc:Choice>
              <mc:Fallback>
                <p:oleObj name="Microsoft Office PowerPoint 2007 Template" r:id="rId2" imgW="4635500" imgH="3479800" progId="PowerPoint.Template.12">
                  <p:embed/>
                  <p:pic>
                    <p:nvPicPr>
                      <p:cNvPr id="2" name="Object 5">
                        <a:extLst>
                          <a:ext uri="{FF2B5EF4-FFF2-40B4-BE49-F238E27FC236}">
                            <a16:creationId xmlns:a16="http://schemas.microsoft.com/office/drawing/2014/main" id="{6C20F8E9-7744-246D-A8CC-65D402312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222" y="602184"/>
                        <a:ext cx="6681355" cy="5653632"/>
                      </a:xfrm>
                      <a:prstGeom prst="rect">
                        <a:avLst/>
                      </a:prstGeom>
                      <a:noFill/>
                      <a:ln>
                        <a:noFill/>
                      </a:ln>
                    </p:spPr>
                  </p:pic>
                </p:oleObj>
              </mc:Fallback>
            </mc:AlternateContent>
          </a:graphicData>
        </a:graphic>
      </p:graphicFrame>
      <p:sp>
        <p:nvSpPr>
          <p:cNvPr id="3" name="TextBox 2">
            <a:extLst>
              <a:ext uri="{FF2B5EF4-FFF2-40B4-BE49-F238E27FC236}">
                <a16:creationId xmlns:a16="http://schemas.microsoft.com/office/drawing/2014/main" id="{1C68F08A-C20B-332C-F256-22D40A621856}"/>
              </a:ext>
            </a:extLst>
          </p:cNvPr>
          <p:cNvSpPr txBox="1"/>
          <p:nvPr/>
        </p:nvSpPr>
        <p:spPr>
          <a:xfrm rot="16200000">
            <a:off x="1450900" y="2936252"/>
            <a:ext cx="3628000"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Mean change from baseline</a:t>
            </a:r>
          </a:p>
        </p:txBody>
      </p:sp>
    </p:spTree>
    <p:extLst>
      <p:ext uri="{BB962C8B-B14F-4D97-AF65-F5344CB8AC3E}">
        <p14:creationId xmlns:p14="http://schemas.microsoft.com/office/powerpoint/2010/main" val="102128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3556B-A74C-BB68-77A2-F953357E391E}"/>
            </a:ext>
          </a:extLst>
        </p:cNvPr>
        <p:cNvGrpSpPr/>
        <p:nvPr/>
      </p:nvGrpSpPr>
      <p:grpSpPr>
        <a:xfrm>
          <a:off x="0" y="0"/>
          <a:ext cx="0" cy="0"/>
          <a:chOff x="0" y="0"/>
          <a:chExt cx="0" cy="0"/>
        </a:xfrm>
      </p:grpSpPr>
      <p:pic>
        <p:nvPicPr>
          <p:cNvPr id="7" name="Picture 6" descr="A graph showing the growth of the baby&#10;&#10;AI-generated content may be incorrect.">
            <a:extLst>
              <a:ext uri="{FF2B5EF4-FFF2-40B4-BE49-F238E27FC236}">
                <a16:creationId xmlns:a16="http://schemas.microsoft.com/office/drawing/2014/main" id="{AC50AA09-10CA-A584-1ABE-69810C2AD93F}"/>
              </a:ext>
            </a:extLst>
          </p:cNvPr>
          <p:cNvPicPr>
            <a:picLocks noChangeAspect="1"/>
          </p:cNvPicPr>
          <p:nvPr/>
        </p:nvPicPr>
        <p:blipFill>
          <a:blip r:embed="rId2"/>
          <a:stretch>
            <a:fillRect/>
          </a:stretch>
        </p:blipFill>
        <p:spPr>
          <a:xfrm>
            <a:off x="4006516" y="3252672"/>
            <a:ext cx="8191177" cy="3593300"/>
          </a:xfrm>
          <a:prstGeom prst="rect">
            <a:avLst/>
          </a:prstGeom>
        </p:spPr>
      </p:pic>
      <p:pic>
        <p:nvPicPr>
          <p:cNvPr id="5" name="Picture 4" descr="A white background with black text&#10;&#10;AI-generated content may be incorrect.">
            <a:extLst>
              <a:ext uri="{FF2B5EF4-FFF2-40B4-BE49-F238E27FC236}">
                <a16:creationId xmlns:a16="http://schemas.microsoft.com/office/drawing/2014/main" id="{F80E3E6A-F3A0-D34C-BF1F-08F0711B78CA}"/>
              </a:ext>
            </a:extLst>
          </p:cNvPr>
          <p:cNvPicPr>
            <a:picLocks noChangeAspect="1"/>
          </p:cNvPicPr>
          <p:nvPr/>
        </p:nvPicPr>
        <p:blipFill>
          <a:blip r:embed="rId3"/>
          <a:stretch>
            <a:fillRect/>
          </a:stretch>
        </p:blipFill>
        <p:spPr>
          <a:xfrm>
            <a:off x="0" y="0"/>
            <a:ext cx="7861418" cy="3429000"/>
          </a:xfrm>
          <a:prstGeom prst="rect">
            <a:avLst/>
          </a:prstGeom>
        </p:spPr>
      </p:pic>
    </p:spTree>
    <p:extLst>
      <p:ext uri="{BB962C8B-B14F-4D97-AF65-F5344CB8AC3E}">
        <p14:creationId xmlns:p14="http://schemas.microsoft.com/office/powerpoint/2010/main" val="128568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1A79C-1626-5B7A-3EE6-F3F13C078720}"/>
            </a:ext>
          </a:extLst>
        </p:cNvPr>
        <p:cNvGrpSpPr/>
        <p:nvPr/>
      </p:nvGrpSpPr>
      <p:grpSpPr>
        <a:xfrm>
          <a:off x="0" y="0"/>
          <a:ext cx="0" cy="0"/>
          <a:chOff x="0" y="0"/>
          <a:chExt cx="0" cy="0"/>
        </a:xfrm>
      </p:grpSpPr>
      <p:pic>
        <p:nvPicPr>
          <p:cNvPr id="3" name="Picture 2" descr="A diagram of a benefit finding&#10;&#10;AI-generated content may be incorrect.">
            <a:extLst>
              <a:ext uri="{FF2B5EF4-FFF2-40B4-BE49-F238E27FC236}">
                <a16:creationId xmlns:a16="http://schemas.microsoft.com/office/drawing/2014/main" id="{6F87AF04-DCC5-39E6-97F4-179162ABBF3D}"/>
              </a:ext>
            </a:extLst>
          </p:cNvPr>
          <p:cNvPicPr>
            <a:picLocks noChangeAspect="1"/>
          </p:cNvPicPr>
          <p:nvPr/>
        </p:nvPicPr>
        <p:blipFill>
          <a:blip r:embed="rId3"/>
          <a:stretch>
            <a:fillRect/>
          </a:stretch>
        </p:blipFill>
        <p:spPr>
          <a:xfrm>
            <a:off x="201220" y="1430973"/>
            <a:ext cx="11746138" cy="3598227"/>
          </a:xfrm>
          <a:prstGeom prst="rect">
            <a:avLst/>
          </a:prstGeom>
        </p:spPr>
      </p:pic>
      <p:sp>
        <p:nvSpPr>
          <p:cNvPr id="6" name="Text Box 17">
            <a:extLst>
              <a:ext uri="{FF2B5EF4-FFF2-40B4-BE49-F238E27FC236}">
                <a16:creationId xmlns:a16="http://schemas.microsoft.com/office/drawing/2014/main" id="{33088313-124D-B0CE-C661-3C305585C296}"/>
              </a:ext>
            </a:extLst>
          </p:cNvPr>
          <p:cNvSpPr txBox="1">
            <a:spLocks noChangeArrowheads="1"/>
          </p:cNvSpPr>
          <p:nvPr/>
        </p:nvSpPr>
        <p:spPr bwMode="auto">
          <a:xfrm>
            <a:off x="577009" y="6407410"/>
            <a:ext cx="3962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rial" charset="0"/>
                <a:ea typeface="ＭＳ Ｐゴシック" charset="0"/>
                <a:cs typeface="ＭＳ Ｐゴシック" charset="0"/>
                <a:sym typeface="Arial"/>
              </a:rPr>
              <a:t>Ratcliff et al., ICT, 2016</a:t>
            </a:r>
          </a:p>
        </p:txBody>
      </p:sp>
    </p:spTree>
    <p:extLst>
      <p:ext uri="{BB962C8B-B14F-4D97-AF65-F5344CB8AC3E}">
        <p14:creationId xmlns:p14="http://schemas.microsoft.com/office/powerpoint/2010/main" val="187092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4D1BA8-5CAD-D542-BEE4-B5D07BFE920C}"/>
              </a:ext>
            </a:extLst>
          </p:cNvPr>
          <p:cNvPicPr>
            <a:picLocks noChangeAspect="1"/>
          </p:cNvPicPr>
          <p:nvPr/>
        </p:nvPicPr>
        <p:blipFill>
          <a:blip r:embed="rId3"/>
          <a:stretch>
            <a:fillRect/>
          </a:stretch>
        </p:blipFill>
        <p:spPr>
          <a:xfrm>
            <a:off x="0" y="0"/>
            <a:ext cx="12455091" cy="7170574"/>
          </a:xfrm>
          <a:prstGeom prst="rect">
            <a:avLst/>
          </a:prstGeom>
        </p:spPr>
      </p:pic>
      <p:pic>
        <p:nvPicPr>
          <p:cNvPr id="6" name="Picture 5">
            <a:extLst>
              <a:ext uri="{FF2B5EF4-FFF2-40B4-BE49-F238E27FC236}">
                <a16:creationId xmlns:a16="http://schemas.microsoft.com/office/drawing/2014/main" id="{74A86165-45FA-4F41-882F-AA1738B16B67}"/>
              </a:ext>
            </a:extLst>
          </p:cNvPr>
          <p:cNvPicPr>
            <a:picLocks noChangeAspect="1"/>
          </p:cNvPicPr>
          <p:nvPr/>
        </p:nvPicPr>
        <p:blipFill>
          <a:blip r:embed="rId4"/>
          <a:stretch>
            <a:fillRect/>
          </a:stretch>
        </p:blipFill>
        <p:spPr>
          <a:xfrm>
            <a:off x="6458775" y="537792"/>
            <a:ext cx="5761522" cy="5761522"/>
          </a:xfrm>
          <a:prstGeom prst="rect">
            <a:avLst/>
          </a:prstGeom>
        </p:spPr>
      </p:pic>
      <p:sp>
        <p:nvSpPr>
          <p:cNvPr id="7" name="Title 3">
            <a:extLst>
              <a:ext uri="{FF2B5EF4-FFF2-40B4-BE49-F238E27FC236}">
                <a16:creationId xmlns:a16="http://schemas.microsoft.com/office/drawing/2014/main" id="{9F3F725F-1CBC-2F4A-8708-35B0D0BB8679}"/>
              </a:ext>
            </a:extLst>
          </p:cNvPr>
          <p:cNvSpPr>
            <a:spLocks noGrp="1"/>
          </p:cNvSpPr>
          <p:nvPr>
            <p:ph type="title"/>
          </p:nvPr>
        </p:nvSpPr>
        <p:spPr>
          <a:xfrm>
            <a:off x="825908" y="526458"/>
            <a:ext cx="5589639" cy="706964"/>
          </a:xfrm>
        </p:spPr>
        <p:txBody>
          <a:bodyPr/>
          <a:lstStyle/>
          <a:p>
            <a:pPr algn="l"/>
            <a:r>
              <a:rPr lang="en-US" sz="3400" dirty="0">
                <a:solidFill>
                  <a:schemeClr val="accent1"/>
                </a:solidFill>
              </a:rPr>
              <a:t>Yoga with a Capital “Y”</a:t>
            </a:r>
          </a:p>
        </p:txBody>
      </p:sp>
      <p:pic>
        <p:nvPicPr>
          <p:cNvPr id="8" name="Picture 7" descr="Anticancer Living 3D book.png">
            <a:extLst>
              <a:ext uri="{FF2B5EF4-FFF2-40B4-BE49-F238E27FC236}">
                <a16:creationId xmlns:a16="http://schemas.microsoft.com/office/drawing/2014/main" id="{EA02BD13-DFE9-6040-B4E0-C9C0AFF816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382" y="3376936"/>
            <a:ext cx="2330808" cy="3313945"/>
          </a:xfrm>
          <a:prstGeom prst="rect">
            <a:avLst/>
          </a:prstGeom>
        </p:spPr>
      </p:pic>
    </p:spTree>
    <p:extLst>
      <p:ext uri="{BB962C8B-B14F-4D97-AF65-F5344CB8AC3E}">
        <p14:creationId xmlns:p14="http://schemas.microsoft.com/office/powerpoint/2010/main" val="335124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edical document&#10;&#10;Description automatically generated">
            <a:extLst>
              <a:ext uri="{FF2B5EF4-FFF2-40B4-BE49-F238E27FC236}">
                <a16:creationId xmlns:a16="http://schemas.microsoft.com/office/drawing/2014/main" id="{0507451A-5CCB-094D-96E0-BA168D4055EA}"/>
              </a:ext>
            </a:extLst>
          </p:cNvPr>
          <p:cNvPicPr>
            <a:picLocks noChangeAspect="1"/>
          </p:cNvPicPr>
          <p:nvPr/>
        </p:nvPicPr>
        <p:blipFill>
          <a:blip r:embed="rId2"/>
          <a:stretch>
            <a:fillRect/>
          </a:stretch>
        </p:blipFill>
        <p:spPr>
          <a:xfrm>
            <a:off x="293912" y="538735"/>
            <a:ext cx="11692129" cy="5731436"/>
          </a:xfrm>
          <a:prstGeom prst="rect">
            <a:avLst/>
          </a:prstGeom>
        </p:spPr>
      </p:pic>
    </p:spTree>
    <p:extLst>
      <p:ext uri="{BB962C8B-B14F-4D97-AF65-F5344CB8AC3E}">
        <p14:creationId xmlns:p14="http://schemas.microsoft.com/office/powerpoint/2010/main" val="408640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stretch>
            <a:fillRect/>
          </a:stretch>
        </p:blipFill>
        <p:spPr>
          <a:xfrm>
            <a:off x="0" y="-597408"/>
            <a:ext cx="12191999" cy="7455408"/>
          </a:xfrm>
          <a:prstGeom prst="rect">
            <a:avLst/>
          </a:prstGeom>
        </p:spPr>
      </p:pic>
      <p:sp>
        <p:nvSpPr>
          <p:cNvPr id="4" name="TextBox 3"/>
          <p:cNvSpPr txBox="1"/>
          <p:nvPr/>
        </p:nvSpPr>
        <p:spPr>
          <a:xfrm>
            <a:off x="1038226" y="533400"/>
            <a:ext cx="1002982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Arial"/>
                <a:sym typeface="Arial"/>
              </a:rPr>
              <a:t>“Through meditation and deep relaxation my answers are </a:t>
            </a:r>
            <a:r>
              <a:rPr kumimoji="0" lang="en-US" sz="6000" b="0" i="0" u="none" strike="noStrike" kern="1200" cap="none" spc="0" normalizeH="0" baseline="0" noProof="0" dirty="0">
                <a:ln>
                  <a:noFill/>
                </a:ln>
                <a:solidFill>
                  <a:srgbClr val="FFFFFF"/>
                </a:solidFill>
                <a:effectLst/>
                <a:uLnTx/>
                <a:uFillTx/>
                <a:latin typeface="Calibri"/>
                <a:ea typeface="+mn-ea"/>
                <a:cs typeface="Arial"/>
                <a:sym typeface="Arial"/>
              </a:rPr>
              <a:t>flowing</a:t>
            </a:r>
            <a:r>
              <a:rPr kumimoji="0" lang="en-US" sz="4800" b="0" i="0" u="none" strike="noStrike" kern="1200" cap="none" spc="0" normalizeH="0" baseline="0" noProof="0" dirty="0">
                <a:ln>
                  <a:noFill/>
                </a:ln>
                <a:solidFill>
                  <a:srgbClr val="FFFFFF"/>
                </a:solidFill>
                <a:effectLst/>
                <a:uLnTx/>
                <a:uFillTx/>
                <a:latin typeface="Calibri"/>
                <a:ea typeface="+mn-ea"/>
                <a:cs typeface="Arial"/>
                <a:sym typeface="Arial"/>
              </a:rPr>
              <a:t>”</a:t>
            </a:r>
          </a:p>
        </p:txBody>
      </p:sp>
    </p:spTree>
    <p:extLst>
      <p:ext uri="{BB962C8B-B14F-4D97-AF65-F5344CB8AC3E}">
        <p14:creationId xmlns:p14="http://schemas.microsoft.com/office/powerpoint/2010/main" val="317141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ok cover with text&#10;&#10;Description automatically generated">
            <a:extLst>
              <a:ext uri="{FF2B5EF4-FFF2-40B4-BE49-F238E27FC236}">
                <a16:creationId xmlns:a16="http://schemas.microsoft.com/office/drawing/2014/main" id="{CB2036EE-D793-97FE-EF57-D9C267F4F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4201" y="0"/>
            <a:ext cx="5267398" cy="6858000"/>
          </a:xfrm>
          <a:prstGeom prst="rect">
            <a:avLst/>
          </a:prstGeom>
        </p:spPr>
      </p:pic>
    </p:spTree>
    <p:extLst>
      <p:ext uri="{BB962C8B-B14F-4D97-AF65-F5344CB8AC3E}">
        <p14:creationId xmlns:p14="http://schemas.microsoft.com/office/powerpoint/2010/main" val="376917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edical history of cancer&#10;&#10;Description automatically generated with medium confidence">
            <a:extLst>
              <a:ext uri="{FF2B5EF4-FFF2-40B4-BE49-F238E27FC236}">
                <a16:creationId xmlns:a16="http://schemas.microsoft.com/office/drawing/2014/main" id="{A78165F9-E6C0-A9AA-A187-A6F9F32CA980}"/>
              </a:ext>
            </a:extLst>
          </p:cNvPr>
          <p:cNvPicPr>
            <a:picLocks noChangeAspect="1"/>
          </p:cNvPicPr>
          <p:nvPr/>
        </p:nvPicPr>
        <p:blipFill>
          <a:blip r:embed="rId2"/>
          <a:stretch>
            <a:fillRect/>
          </a:stretch>
        </p:blipFill>
        <p:spPr>
          <a:xfrm>
            <a:off x="754028" y="0"/>
            <a:ext cx="10683943" cy="6858000"/>
          </a:xfrm>
          <a:prstGeom prst="rect">
            <a:avLst/>
          </a:prstGeom>
        </p:spPr>
      </p:pic>
    </p:spTree>
    <p:extLst>
      <p:ext uri="{BB962C8B-B14F-4D97-AF65-F5344CB8AC3E}">
        <p14:creationId xmlns:p14="http://schemas.microsoft.com/office/powerpoint/2010/main" val="18593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58D4D-AC38-687A-E7E1-FD5700A78215}"/>
              </a:ext>
            </a:extLst>
          </p:cNvPr>
          <p:cNvPicPr>
            <a:picLocks noChangeAspect="1"/>
          </p:cNvPicPr>
          <p:nvPr/>
        </p:nvPicPr>
        <p:blipFill rotWithShape="1">
          <a:blip r:embed="rId2"/>
          <a:srcRect l="10354" r="22363"/>
          <a:stretch/>
        </p:blipFill>
        <p:spPr>
          <a:xfrm>
            <a:off x="1894296" y="384655"/>
            <a:ext cx="8389759" cy="3309340"/>
          </a:xfrm>
          <a:prstGeom prst="rect">
            <a:avLst/>
          </a:prstGeom>
        </p:spPr>
      </p:pic>
      <p:pic>
        <p:nvPicPr>
          <p:cNvPr id="5" name="Picture 4">
            <a:extLst>
              <a:ext uri="{FF2B5EF4-FFF2-40B4-BE49-F238E27FC236}">
                <a16:creationId xmlns:a16="http://schemas.microsoft.com/office/drawing/2014/main" id="{B796F7D8-395A-98C0-EB74-B41AE3B0498F}"/>
              </a:ext>
            </a:extLst>
          </p:cNvPr>
          <p:cNvPicPr>
            <a:picLocks noChangeAspect="1"/>
          </p:cNvPicPr>
          <p:nvPr/>
        </p:nvPicPr>
        <p:blipFill>
          <a:blip r:embed="rId3"/>
          <a:stretch>
            <a:fillRect/>
          </a:stretch>
        </p:blipFill>
        <p:spPr>
          <a:xfrm>
            <a:off x="4711952" y="1646831"/>
            <a:ext cx="5566602" cy="368488"/>
          </a:xfrm>
          <a:prstGeom prst="rect">
            <a:avLst/>
          </a:prstGeom>
        </p:spPr>
      </p:pic>
      <p:pic>
        <p:nvPicPr>
          <p:cNvPr id="7" name="Picture 6">
            <a:extLst>
              <a:ext uri="{FF2B5EF4-FFF2-40B4-BE49-F238E27FC236}">
                <a16:creationId xmlns:a16="http://schemas.microsoft.com/office/drawing/2014/main" id="{7DC7D475-BC13-5014-28C2-8E4AE2C1CF50}"/>
              </a:ext>
            </a:extLst>
          </p:cNvPr>
          <p:cNvPicPr>
            <a:picLocks noChangeAspect="1"/>
          </p:cNvPicPr>
          <p:nvPr/>
        </p:nvPicPr>
        <p:blipFill>
          <a:blip r:embed="rId4"/>
          <a:stretch>
            <a:fillRect/>
          </a:stretch>
        </p:blipFill>
        <p:spPr>
          <a:xfrm>
            <a:off x="1894296" y="3735444"/>
            <a:ext cx="8389759" cy="2769604"/>
          </a:xfrm>
          <a:prstGeom prst="rect">
            <a:avLst/>
          </a:prstGeom>
        </p:spPr>
      </p:pic>
    </p:spTree>
    <p:extLst>
      <p:ext uri="{BB962C8B-B14F-4D97-AF65-F5344CB8AC3E}">
        <p14:creationId xmlns:p14="http://schemas.microsoft.com/office/powerpoint/2010/main" val="25937163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of information&#10;&#10;Description automatically generated">
            <a:extLst>
              <a:ext uri="{FF2B5EF4-FFF2-40B4-BE49-F238E27FC236}">
                <a16:creationId xmlns:a16="http://schemas.microsoft.com/office/drawing/2014/main" id="{E0501A1D-4564-EFE0-4B77-BDCCFF13119D}"/>
              </a:ext>
            </a:extLst>
          </p:cNvPr>
          <p:cNvPicPr>
            <a:picLocks noChangeAspect="1"/>
          </p:cNvPicPr>
          <p:nvPr/>
        </p:nvPicPr>
        <p:blipFill>
          <a:blip r:embed="rId2"/>
          <a:stretch>
            <a:fillRect/>
          </a:stretch>
        </p:blipFill>
        <p:spPr>
          <a:xfrm rot="5400000">
            <a:off x="1970293" y="-1999651"/>
            <a:ext cx="8326179" cy="12273003"/>
          </a:xfrm>
          <a:prstGeom prst="rect">
            <a:avLst/>
          </a:prstGeom>
        </p:spPr>
      </p:pic>
    </p:spTree>
    <p:extLst>
      <p:ext uri="{BB962C8B-B14F-4D97-AF65-F5344CB8AC3E}">
        <p14:creationId xmlns:p14="http://schemas.microsoft.com/office/powerpoint/2010/main" val="163785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A674C-718E-4AA8-857F-0DD8134D636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2B5EA2-0EC8-C081-8FAB-E6A565F10000}"/>
              </a:ext>
            </a:extLst>
          </p:cNvPr>
          <p:cNvPicPr>
            <a:picLocks noChangeAspect="1"/>
          </p:cNvPicPr>
          <p:nvPr/>
        </p:nvPicPr>
        <p:blipFill>
          <a:blip r:embed="rId2"/>
          <a:stretch>
            <a:fillRect/>
          </a:stretch>
        </p:blipFill>
        <p:spPr>
          <a:xfrm>
            <a:off x="0" y="1535074"/>
            <a:ext cx="12192000" cy="4785725"/>
          </a:xfrm>
          <a:prstGeom prst="rect">
            <a:avLst/>
          </a:prstGeom>
        </p:spPr>
      </p:pic>
      <p:sp>
        <p:nvSpPr>
          <p:cNvPr id="2" name="Rectangle 1">
            <a:extLst>
              <a:ext uri="{FF2B5EF4-FFF2-40B4-BE49-F238E27FC236}">
                <a16:creationId xmlns:a16="http://schemas.microsoft.com/office/drawing/2014/main" id="{07D807BC-55DB-21F5-FECF-1FA6398595B1}"/>
              </a:ext>
            </a:extLst>
          </p:cNvPr>
          <p:cNvSpPr/>
          <p:nvPr/>
        </p:nvSpPr>
        <p:spPr>
          <a:xfrm>
            <a:off x="4940490" y="-13649"/>
            <a:ext cx="7251510" cy="1822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8C559ED-C2B6-F4CB-B640-6AC9DC12BE85}"/>
              </a:ext>
            </a:extLst>
          </p:cNvPr>
          <p:cNvPicPr>
            <a:picLocks noChangeAspect="1"/>
          </p:cNvPicPr>
          <p:nvPr/>
        </p:nvPicPr>
        <p:blipFill>
          <a:blip r:embed="rId2"/>
          <a:stretch>
            <a:fillRect/>
          </a:stretch>
        </p:blipFill>
        <p:spPr>
          <a:xfrm>
            <a:off x="0" y="1678053"/>
            <a:ext cx="12192000" cy="4785725"/>
          </a:xfrm>
          <a:prstGeom prst="rect">
            <a:avLst/>
          </a:prstGeom>
        </p:spPr>
      </p:pic>
      <p:pic>
        <p:nvPicPr>
          <p:cNvPr id="10" name="Picture 9">
            <a:extLst>
              <a:ext uri="{FF2B5EF4-FFF2-40B4-BE49-F238E27FC236}">
                <a16:creationId xmlns:a16="http://schemas.microsoft.com/office/drawing/2014/main" id="{9F305B5F-4477-8BD7-4170-794EFBDF96BB}"/>
              </a:ext>
            </a:extLst>
          </p:cNvPr>
          <p:cNvPicPr>
            <a:picLocks noChangeAspect="1"/>
          </p:cNvPicPr>
          <p:nvPr/>
        </p:nvPicPr>
        <p:blipFill rotWithShape="1">
          <a:blip r:embed="rId3"/>
          <a:srcRect t="106" b="3183"/>
          <a:stretch/>
        </p:blipFill>
        <p:spPr>
          <a:xfrm>
            <a:off x="0" y="-40944"/>
            <a:ext cx="6781302" cy="1791739"/>
          </a:xfrm>
          <a:prstGeom prst="rect">
            <a:avLst/>
          </a:prstGeom>
        </p:spPr>
      </p:pic>
      <p:pic>
        <p:nvPicPr>
          <p:cNvPr id="9" name="Picture 8">
            <a:extLst>
              <a:ext uri="{FF2B5EF4-FFF2-40B4-BE49-F238E27FC236}">
                <a16:creationId xmlns:a16="http://schemas.microsoft.com/office/drawing/2014/main" id="{94BE0150-6DB5-D206-BCEA-9555A1764FC6}"/>
              </a:ext>
            </a:extLst>
          </p:cNvPr>
          <p:cNvPicPr>
            <a:picLocks noChangeAspect="1"/>
          </p:cNvPicPr>
          <p:nvPr/>
        </p:nvPicPr>
        <p:blipFill>
          <a:blip r:embed="rId4"/>
          <a:stretch>
            <a:fillRect/>
          </a:stretch>
        </p:blipFill>
        <p:spPr>
          <a:xfrm>
            <a:off x="6153150" y="6130403"/>
            <a:ext cx="4819650" cy="666750"/>
          </a:xfrm>
          <a:prstGeom prst="rect">
            <a:avLst/>
          </a:prstGeom>
        </p:spPr>
      </p:pic>
      <p:sp>
        <p:nvSpPr>
          <p:cNvPr id="4" name="TextBox 3">
            <a:extLst>
              <a:ext uri="{FF2B5EF4-FFF2-40B4-BE49-F238E27FC236}">
                <a16:creationId xmlns:a16="http://schemas.microsoft.com/office/drawing/2014/main" id="{8EF4A4A5-4983-0396-E5DC-5F6C52C9D593}"/>
              </a:ext>
            </a:extLst>
          </p:cNvPr>
          <p:cNvSpPr txBox="1"/>
          <p:nvPr/>
        </p:nvSpPr>
        <p:spPr>
          <a:xfrm>
            <a:off x="10972800" y="6219514"/>
            <a:ext cx="112395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2024</a:t>
            </a:r>
          </a:p>
        </p:txBody>
      </p:sp>
    </p:spTree>
    <p:extLst>
      <p:ext uri="{BB962C8B-B14F-4D97-AF65-F5344CB8AC3E}">
        <p14:creationId xmlns:p14="http://schemas.microsoft.com/office/powerpoint/2010/main" val="398479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F63AE-F39D-4345-DC95-C64FC8E2D8E3}"/>
              </a:ext>
            </a:extLst>
          </p:cNvPr>
          <p:cNvPicPr>
            <a:picLocks noChangeAspect="1"/>
          </p:cNvPicPr>
          <p:nvPr/>
        </p:nvPicPr>
        <p:blipFill>
          <a:blip r:embed="rId3"/>
          <a:stretch>
            <a:fillRect/>
          </a:stretch>
        </p:blipFill>
        <p:spPr>
          <a:xfrm>
            <a:off x="-43017" y="-12527"/>
            <a:ext cx="12468650" cy="6964471"/>
          </a:xfrm>
          <a:prstGeom prst="rect">
            <a:avLst/>
          </a:prstGeom>
        </p:spPr>
      </p:pic>
      <p:sp>
        <p:nvSpPr>
          <p:cNvPr id="4" name="TextBox 3"/>
          <p:cNvSpPr txBox="1"/>
          <p:nvPr/>
        </p:nvSpPr>
        <p:spPr>
          <a:xfrm>
            <a:off x="168615" y="0"/>
            <a:ext cx="11887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a:ea typeface="+mn-ea"/>
                <a:cs typeface="+mn-cs"/>
              </a:rPr>
              <a:t>“Humans on every part of the planet have found ways to focus inward on oneself, on one’s connection to others, to a higher power, and to the world as a whole.”</a:t>
            </a:r>
          </a:p>
        </p:txBody>
      </p:sp>
      <p:sp>
        <p:nvSpPr>
          <p:cNvPr id="6" name="TextBox 5">
            <a:extLst>
              <a:ext uri="{FF2B5EF4-FFF2-40B4-BE49-F238E27FC236}">
                <a16:creationId xmlns:a16="http://schemas.microsoft.com/office/drawing/2014/main" id="{CE10A077-0470-5F13-40C1-6DAB204CFEA4}"/>
              </a:ext>
            </a:extLst>
          </p:cNvPr>
          <p:cNvSpPr txBox="1"/>
          <p:nvPr/>
        </p:nvSpPr>
        <p:spPr>
          <a:xfrm>
            <a:off x="1059870" y="6448290"/>
            <a:ext cx="1002722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a:ea typeface="+mn-ea"/>
                <a:cs typeface="+mn-cs"/>
              </a:rPr>
              <a:t>Cohen &amp; Jefferies: </a:t>
            </a:r>
            <a:r>
              <a:rPr kumimoji="0" lang="en-US" sz="1800" b="0" i="1" u="none" strike="noStrike" kern="1200" cap="none" spc="0" normalizeH="0" baseline="0" noProof="0" dirty="0">
                <a:ln>
                  <a:noFill/>
                </a:ln>
                <a:solidFill>
                  <a:srgbClr val="FFFFFF"/>
                </a:solidFill>
                <a:effectLst/>
                <a:uLnTx/>
                <a:uFillTx/>
                <a:latin typeface="Century Gothic"/>
                <a:ea typeface="+mn-ea"/>
                <a:cs typeface="+mn-cs"/>
              </a:rPr>
              <a:t>Anticancer Living: Transform Your Life and Health With the Mix of Six</a:t>
            </a:r>
            <a:endParaRPr kumimoji="0" lang="en-US" sz="1800" b="0" i="1" u="none" strike="noStrike" kern="1200" cap="none" spc="0" normalizeH="0" baseline="0" noProof="0" dirty="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D1AF5017-02E4-69BE-4DAF-5994492A84D9}"/>
              </a:ext>
            </a:extLst>
          </p:cNvPr>
          <p:cNvSpPr txBox="1"/>
          <p:nvPr/>
        </p:nvSpPr>
        <p:spPr>
          <a:xfrm>
            <a:off x="12905509" y="86244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53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0649FF-5CA0-D106-4D9D-9FE9FF342775}"/>
              </a:ext>
            </a:extLst>
          </p:cNvPr>
          <p:cNvPicPr>
            <a:picLocks noChangeAspect="1"/>
          </p:cNvPicPr>
          <p:nvPr/>
        </p:nvPicPr>
        <p:blipFill>
          <a:blip r:embed="rId2"/>
          <a:stretch>
            <a:fillRect/>
          </a:stretch>
        </p:blipFill>
        <p:spPr>
          <a:xfrm>
            <a:off x="-1269811" y="-1"/>
            <a:ext cx="13461811" cy="6961239"/>
          </a:xfrm>
          <a:prstGeom prst="rect">
            <a:avLst/>
          </a:prstGeom>
        </p:spPr>
      </p:pic>
      <p:sp>
        <p:nvSpPr>
          <p:cNvPr id="2" name="TextBox 1">
            <a:extLst>
              <a:ext uri="{FF2B5EF4-FFF2-40B4-BE49-F238E27FC236}">
                <a16:creationId xmlns:a16="http://schemas.microsoft.com/office/drawing/2014/main" id="{ACF15208-97DD-66D7-B842-FDE5AD65260E}"/>
              </a:ext>
            </a:extLst>
          </p:cNvPr>
          <p:cNvSpPr txBox="1"/>
          <p:nvPr/>
        </p:nvSpPr>
        <p:spPr>
          <a:xfrm>
            <a:off x="7742658" y="459560"/>
            <a:ext cx="444934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a:sym typeface="Arial"/>
              </a:rPr>
              <a:t>Deep down the consciousness of mankind is one.</a:t>
            </a:r>
            <a:r>
              <a:rPr kumimoji="0" lang="en-US" sz="2800" b="0" i="0" u="none" strike="noStrike" kern="0" cap="none" spc="0" normalizeH="0" baseline="0" noProof="0" dirty="0">
                <a:ln>
                  <a:noFill/>
                </a:ln>
                <a:solidFill>
                  <a:prstClr val="white"/>
                </a:solidFill>
                <a:effectLst/>
                <a:uLnTx/>
                <a:uFillTx/>
                <a:latin typeface="Arial" panose="020B0604020202020204" pitchFamily="34" charset="0"/>
                <a:ea typeface="+mn-ea"/>
                <a:cs typeface="Arial"/>
                <a:sym typeface="Arial"/>
              </a:rPr>
              <a:t> This is a virtual certainty because even in the vacuum matter is one; and if we don't see this, it's because we are blinding ourselves to it.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David Bohm</a:t>
            </a:r>
          </a:p>
        </p:txBody>
      </p:sp>
      <p:sp>
        <p:nvSpPr>
          <p:cNvPr id="11" name="TextBox 10">
            <a:extLst>
              <a:ext uri="{FF2B5EF4-FFF2-40B4-BE49-F238E27FC236}">
                <a16:creationId xmlns:a16="http://schemas.microsoft.com/office/drawing/2014/main" id="{F730FA8E-B3CD-E25F-443B-6C1B8DFD5053}"/>
              </a:ext>
            </a:extLst>
          </p:cNvPr>
          <p:cNvSpPr txBox="1"/>
          <p:nvPr/>
        </p:nvSpPr>
        <p:spPr>
          <a:xfrm>
            <a:off x="10306225" y="6442684"/>
            <a:ext cx="18966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Arial"/>
                <a:ea typeface="+mn-ea"/>
                <a:cs typeface="Arial"/>
                <a:sym typeface="Arial"/>
              </a:rPr>
              <a:t>Photo: Mark Edwards</a:t>
            </a:r>
          </a:p>
        </p:txBody>
      </p:sp>
    </p:spTree>
    <p:extLst>
      <p:ext uri="{BB962C8B-B14F-4D97-AF65-F5344CB8AC3E}">
        <p14:creationId xmlns:p14="http://schemas.microsoft.com/office/powerpoint/2010/main" val="18574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idx="4294967295"/>
          </p:nvPr>
        </p:nvSpPr>
        <p:spPr>
          <a:xfrm>
            <a:off x="1466850" y="-55603"/>
            <a:ext cx="9258300" cy="1189038"/>
          </a:xfrm>
        </p:spPr>
        <p:txBody>
          <a:bodyPr/>
          <a:lstStyle/>
          <a:p>
            <a:r>
              <a:rPr lang="en-US" altLang="en-US" dirty="0">
                <a:latin typeface="Arial" pitchFamily="34" charset="0"/>
              </a:rPr>
              <a:t>Yoga with a Capital “Y”</a:t>
            </a:r>
            <a:endParaRPr lang="en-US" altLang="en-US" dirty="0"/>
          </a:p>
        </p:txBody>
      </p:sp>
      <p:grpSp>
        <p:nvGrpSpPr>
          <p:cNvPr id="2" name="Group 3"/>
          <p:cNvGrpSpPr>
            <a:grpSpLocks/>
          </p:cNvGrpSpPr>
          <p:nvPr/>
        </p:nvGrpSpPr>
        <p:grpSpPr bwMode="auto">
          <a:xfrm>
            <a:off x="1050945" y="1074614"/>
            <a:ext cx="10088563" cy="5800730"/>
            <a:chOff x="62" y="926"/>
            <a:chExt cx="6355" cy="3654"/>
          </a:xfrm>
        </p:grpSpPr>
        <p:sp>
          <p:nvSpPr>
            <p:cNvPr id="12293" name="Rectangle 4"/>
            <p:cNvSpPr>
              <a:spLocks noChangeArrowheads="1"/>
            </p:cNvSpPr>
            <p:nvPr/>
          </p:nvSpPr>
          <p:spPr bwMode="auto">
            <a:xfrm>
              <a:off x="62" y="3558"/>
              <a:ext cx="6355" cy="1022"/>
            </a:xfrm>
            <a:prstGeom prst="rect">
              <a:avLst/>
            </a:prstGeom>
            <a:noFill/>
            <a:ln w="9525">
              <a:noFill/>
              <a:miter lim="800000"/>
              <a:headEnd/>
              <a:tailEnd/>
            </a:ln>
          </p:spPr>
          <p:txBody>
            <a:bodyPr lIns="92075" tIns="46038" rIns="92075" bIns="46038"/>
            <a:lstStyle/>
            <a:p>
              <a:pPr marL="0" marR="0" lvl="0" indent="0" algn="l" defTabSz="914400" rtl="0" eaLnBrk="0" fontAlgn="base" latinLnBrk="0" hangingPunct="0">
                <a:lnSpc>
                  <a:spcPct val="100000"/>
                </a:lnSpc>
                <a:spcBef>
                  <a:spcPct val="20000"/>
                </a:spcBef>
                <a:spcAft>
                  <a:spcPct val="20000"/>
                </a:spcAft>
                <a:buClr>
                  <a:srgbClr val="1EFFFF"/>
                </a:buClr>
                <a:buSzPct val="75000"/>
                <a:buFontTx/>
                <a:buNone/>
                <a:tabLst/>
                <a:defRPr/>
              </a:pPr>
              <a:r>
                <a:rPr kumimoji="0" lang="en-US" altLang="en-US" sz="2000" b="1" i="0" u="none" strike="noStrike" kern="1200" cap="none" spc="0" normalizeH="0" baseline="0" noProof="0" dirty="0">
                  <a:ln>
                    <a:noFill/>
                  </a:ln>
                  <a:solidFill>
                    <a:prstClr val="black"/>
                  </a:solidFill>
                  <a:effectLst/>
                  <a:uLnTx/>
                  <a:uFillTx/>
                  <a:latin typeface="Arial" pitchFamily="34" charset="0"/>
                  <a:ea typeface="+mn-ea"/>
                  <a:cs typeface="+mn-cs"/>
                </a:rPr>
                <a:t>“Yoga</a:t>
              </a:r>
              <a:r>
                <a:rPr kumimoji="0" lang="is-IS" altLang="en-US" sz="2000" b="1" i="0" u="none" strike="noStrike" kern="1200" cap="none" spc="0" normalizeH="0" baseline="0" noProof="0" dirty="0">
                  <a:ln>
                    <a:noFill/>
                  </a:ln>
                  <a:solidFill>
                    <a:prstClr val="black"/>
                  </a:solidFill>
                  <a:effectLst/>
                  <a:uLnTx/>
                  <a:uFillTx/>
                  <a:latin typeface="Arial" pitchFamily="34" charset="0"/>
                  <a:ea typeface="+mn-ea"/>
                  <a:cs typeface="+mn-cs"/>
                </a:rPr>
                <a:t>…it is a living process that changes moment by moment. Watching when we eat - how we eat; when we walk - how we walk; what we say - how we say it.  All these things are in us and we must be pationately interested in them all</a:t>
              </a:r>
              <a:r>
                <a:rPr kumimoji="0" lang="en-US" altLang="en-US" sz="2000" b="1" i="0" u="none" strike="noStrike" kern="1200" cap="none" spc="0" normalizeH="0" baseline="0" noProof="0" dirty="0">
                  <a:ln>
                    <a:noFill/>
                  </a:ln>
                  <a:solidFill>
                    <a:prstClr val="black"/>
                  </a:solidFill>
                  <a:effectLst/>
                  <a:uLnTx/>
                  <a:uFillTx/>
                  <a:latin typeface="Arial" pitchFamily="34" charset="0"/>
                  <a:ea typeface="+mn-ea"/>
                  <a:cs typeface="+mn-cs"/>
                </a:rPr>
                <a:t>.”                                  </a:t>
              </a:r>
            </a:p>
            <a:p>
              <a:pPr marL="0" marR="0" lvl="0" indent="0" algn="l" defTabSz="914400" rtl="0" eaLnBrk="0" fontAlgn="base" latinLnBrk="0" hangingPunct="0">
                <a:lnSpc>
                  <a:spcPct val="100000"/>
                </a:lnSpc>
                <a:spcBef>
                  <a:spcPct val="20000"/>
                </a:spcBef>
                <a:spcAft>
                  <a:spcPct val="20000"/>
                </a:spcAft>
                <a:buClr>
                  <a:srgbClr val="1EFFFF"/>
                </a:buClr>
                <a:buSzPct val="75000"/>
                <a:buFontTx/>
                <a:buNone/>
                <a:tabLst/>
                <a:defRPr/>
              </a:pPr>
              <a:r>
                <a:rPr kumimoji="0" lang="en-US" altLang="en-US" sz="2000" b="1" i="0" u="none" strike="noStrike" kern="1200" cap="none" spc="0" normalizeH="0" baseline="0" noProof="0" dirty="0">
                  <a:ln>
                    <a:noFill/>
                  </a:ln>
                  <a:solidFill>
                    <a:prstClr val="black"/>
                  </a:solidFill>
                  <a:effectLst/>
                  <a:uLnTx/>
                  <a:uFillTx/>
                  <a:latin typeface="Arial" pitchFamily="34" charset="0"/>
                  <a:ea typeface="+mn-ea"/>
                  <a:cs typeface="+mn-cs"/>
                </a:rPr>
                <a:t>Vanda </a:t>
              </a:r>
              <a:r>
                <a:rPr kumimoji="0" lang="en-US" altLang="en-US" sz="2000" b="1" i="0" u="none" strike="noStrike" kern="1200" cap="none" spc="0" normalizeH="0" baseline="0" noProof="0" dirty="0" err="1">
                  <a:ln>
                    <a:noFill/>
                  </a:ln>
                  <a:solidFill>
                    <a:prstClr val="black"/>
                  </a:solidFill>
                  <a:effectLst/>
                  <a:uLnTx/>
                  <a:uFillTx/>
                  <a:latin typeface="Arial" pitchFamily="34" charset="0"/>
                  <a:ea typeface="+mn-ea"/>
                  <a:cs typeface="+mn-cs"/>
                </a:rPr>
                <a:t>Scaravelli</a:t>
              </a:r>
              <a:r>
                <a:rPr kumimoji="0" lang="en-US" altLang="en-US" sz="2000" b="1"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US" altLang="en-US" sz="2000" b="1" i="1" u="none" strike="noStrike" kern="1200" cap="none" spc="0" normalizeH="0" baseline="0" noProof="0" dirty="0">
                  <a:ln>
                    <a:noFill/>
                  </a:ln>
                  <a:solidFill>
                    <a:prstClr val="black"/>
                  </a:solidFill>
                  <a:effectLst/>
                  <a:uLnTx/>
                  <a:uFillTx/>
                  <a:latin typeface="Arial" pitchFamily="34" charset="0"/>
                  <a:ea typeface="+mn-ea"/>
                  <a:cs typeface="+mn-cs"/>
                </a:rPr>
                <a:t>Awakening The Spine.</a:t>
              </a:r>
              <a:r>
                <a:rPr kumimoji="0" lang="en-US" altLang="en-US" sz="2000" b="1" i="0" u="none" strike="noStrike" kern="1200" cap="none" spc="0" normalizeH="0" baseline="0" noProof="0" dirty="0">
                  <a:ln>
                    <a:noFill/>
                  </a:ln>
                  <a:solidFill>
                    <a:prstClr val="black"/>
                  </a:solidFill>
                  <a:effectLst/>
                  <a:uLnTx/>
                  <a:uFillTx/>
                  <a:latin typeface="Arial" pitchFamily="34" charset="0"/>
                  <a:ea typeface="+mn-ea"/>
                  <a:cs typeface="+mn-cs"/>
                </a:rPr>
                <a:t> </a:t>
              </a:r>
            </a:p>
            <a:p>
              <a:pPr marL="0" marR="0" lvl="0" indent="0" algn="l" defTabSz="914400" rtl="0" eaLnBrk="0" fontAlgn="base" latinLnBrk="0" hangingPunct="0">
                <a:lnSpc>
                  <a:spcPct val="100000"/>
                </a:lnSpc>
                <a:spcBef>
                  <a:spcPct val="20000"/>
                </a:spcBef>
                <a:spcAft>
                  <a:spcPct val="20000"/>
                </a:spcAft>
                <a:buClr>
                  <a:srgbClr val="1EFFFF"/>
                </a:buClr>
                <a:buSzPct val="75000"/>
                <a:buFont typeface="Wingdings" pitchFamily="2" charset="2"/>
                <a:buChar char="n"/>
                <a:tabLst/>
                <a:defRPr/>
              </a:pPr>
              <a:endParaRPr kumimoji="0" lang="en-US" alt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graphicFrame>
          <p:nvGraphicFramePr>
            <p:cNvPr id="12290" name="Object 5"/>
            <p:cNvGraphicFramePr>
              <a:graphicFrameLocks noChangeAspect="1"/>
            </p:cNvGraphicFramePr>
            <p:nvPr/>
          </p:nvGraphicFramePr>
          <p:xfrm>
            <a:off x="1837" y="926"/>
            <a:ext cx="2806" cy="2533"/>
          </p:xfrm>
          <a:graphic>
            <a:graphicData uri="http://schemas.openxmlformats.org/presentationml/2006/ole">
              <mc:AlternateContent xmlns:mc="http://schemas.openxmlformats.org/markup-compatibility/2006">
                <mc:Choice xmlns:v="urn:schemas-microsoft-com:vml" Requires="v">
                  <p:oleObj name="Bitmap Image" r:id="rId3" imgW="2766300" imgH="2499577" progId="Paint.Picture">
                    <p:embed/>
                  </p:oleObj>
                </mc:Choice>
                <mc:Fallback>
                  <p:oleObj name="Bitmap Image" r:id="rId3" imgW="2766300" imgH="2499577" progId="Paint.Picture">
                    <p:embed/>
                    <p:pic>
                      <p:nvPicPr>
                        <p:cNvPr id="1229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 y="926"/>
                          <a:ext cx="2806" cy="25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6" name="Picture 5" descr="Screen Shot 2017-10-18 at 8.16.33 AM.png">
            <a:extLst>
              <a:ext uri="{FF2B5EF4-FFF2-40B4-BE49-F238E27FC236}">
                <a16:creationId xmlns:a16="http://schemas.microsoft.com/office/drawing/2014/main" id="{98E943D8-723D-074A-AA1E-2D36C05D36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5456" y="1"/>
            <a:ext cx="1794044" cy="1947333"/>
          </a:xfrm>
          <a:prstGeom prst="rect">
            <a:avLst/>
          </a:prstGeom>
        </p:spPr>
      </p:pic>
    </p:spTree>
    <p:extLst>
      <p:ext uri="{BB962C8B-B14F-4D97-AF65-F5344CB8AC3E}">
        <p14:creationId xmlns:p14="http://schemas.microsoft.com/office/powerpoint/2010/main" val="243680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MDACC_RGB_TC_tag_H">
            <a:extLst>
              <a:ext uri="{FF2B5EF4-FFF2-40B4-BE49-F238E27FC236}">
                <a16:creationId xmlns:a16="http://schemas.microsoft.com/office/drawing/2014/main" id="{E4B23912-0241-D301-8FB1-B85CAF51D3E2}"/>
              </a:ext>
            </a:extLst>
          </p:cNvPr>
          <p:cNvPicPr>
            <a:picLocks noChangeAspect="1" noChangeArrowheads="1"/>
          </p:cNvPicPr>
          <p:nvPr/>
        </p:nvPicPr>
        <p:blipFill>
          <a:blip r:embed="rId2" cstate="print"/>
          <a:stretch>
            <a:fillRect/>
          </a:stretch>
        </p:blipFill>
        <p:spPr bwMode="auto">
          <a:xfrm>
            <a:off x="574604" y="2386594"/>
            <a:ext cx="11118992" cy="2084811"/>
          </a:xfrm>
          <a:prstGeom prst="rect">
            <a:avLst/>
          </a:prstGeom>
          <a:noFill/>
        </p:spPr>
      </p:pic>
    </p:spTree>
    <p:extLst>
      <p:ext uri="{BB962C8B-B14F-4D97-AF65-F5344CB8AC3E}">
        <p14:creationId xmlns:p14="http://schemas.microsoft.com/office/powerpoint/2010/main" val="321996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CE38970-2BCB-B516-AACB-B03571ABD4CC}"/>
              </a:ext>
            </a:extLst>
          </p:cNvPr>
          <p:cNvGrpSpPr/>
          <p:nvPr/>
        </p:nvGrpSpPr>
        <p:grpSpPr>
          <a:xfrm>
            <a:off x="481793" y="407455"/>
            <a:ext cx="11185274" cy="3736978"/>
            <a:chOff x="1111752" y="530221"/>
            <a:chExt cx="7191428" cy="2605107"/>
          </a:xfrm>
        </p:grpSpPr>
        <p:pic>
          <p:nvPicPr>
            <p:cNvPr id="3" name="Picture 2">
              <a:extLst>
                <a:ext uri="{FF2B5EF4-FFF2-40B4-BE49-F238E27FC236}">
                  <a16:creationId xmlns:a16="http://schemas.microsoft.com/office/drawing/2014/main" id="{48813852-7840-2308-9A66-4AEBEFC88508}"/>
                </a:ext>
              </a:extLst>
            </p:cNvPr>
            <p:cNvPicPr>
              <a:picLocks noChangeAspect="1"/>
            </p:cNvPicPr>
            <p:nvPr/>
          </p:nvPicPr>
          <p:blipFill>
            <a:blip r:embed="rId2"/>
            <a:stretch>
              <a:fillRect/>
            </a:stretch>
          </p:blipFill>
          <p:spPr>
            <a:xfrm>
              <a:off x="1111752" y="530221"/>
              <a:ext cx="7191428" cy="895357"/>
            </a:xfrm>
            <a:prstGeom prst="rect">
              <a:avLst/>
            </a:prstGeom>
          </p:spPr>
        </p:pic>
        <p:pic>
          <p:nvPicPr>
            <p:cNvPr id="6" name="Picture 5">
              <a:extLst>
                <a:ext uri="{FF2B5EF4-FFF2-40B4-BE49-F238E27FC236}">
                  <a16:creationId xmlns:a16="http://schemas.microsoft.com/office/drawing/2014/main" id="{228D25DA-00B2-735B-D5C6-26D835D4F92A}"/>
                </a:ext>
              </a:extLst>
            </p:cNvPr>
            <p:cNvPicPr>
              <a:picLocks noChangeAspect="1"/>
            </p:cNvPicPr>
            <p:nvPr/>
          </p:nvPicPr>
          <p:blipFill>
            <a:blip r:embed="rId3"/>
            <a:stretch>
              <a:fillRect/>
            </a:stretch>
          </p:blipFill>
          <p:spPr>
            <a:xfrm>
              <a:off x="1111752" y="1425578"/>
              <a:ext cx="7191428" cy="852494"/>
            </a:xfrm>
            <a:prstGeom prst="rect">
              <a:avLst/>
            </a:prstGeom>
          </p:spPr>
        </p:pic>
        <p:pic>
          <p:nvPicPr>
            <p:cNvPr id="8" name="Picture 7">
              <a:extLst>
                <a:ext uri="{FF2B5EF4-FFF2-40B4-BE49-F238E27FC236}">
                  <a16:creationId xmlns:a16="http://schemas.microsoft.com/office/drawing/2014/main" id="{927CA12C-E8D5-3224-3742-7B4A7580547B}"/>
                </a:ext>
              </a:extLst>
            </p:cNvPr>
            <p:cNvPicPr>
              <a:picLocks noChangeAspect="1"/>
            </p:cNvPicPr>
            <p:nvPr/>
          </p:nvPicPr>
          <p:blipFill>
            <a:blip r:embed="rId4"/>
            <a:stretch>
              <a:fillRect/>
            </a:stretch>
          </p:blipFill>
          <p:spPr>
            <a:xfrm>
              <a:off x="1111752" y="2278072"/>
              <a:ext cx="7191428" cy="857256"/>
            </a:xfrm>
            <a:prstGeom prst="rect">
              <a:avLst/>
            </a:prstGeom>
          </p:spPr>
        </p:pic>
        <p:pic>
          <p:nvPicPr>
            <p:cNvPr id="14" name="Picture 13">
              <a:extLst>
                <a:ext uri="{FF2B5EF4-FFF2-40B4-BE49-F238E27FC236}">
                  <a16:creationId xmlns:a16="http://schemas.microsoft.com/office/drawing/2014/main" id="{C5A204DF-755F-2788-71A2-BBCFB7BDA6B3}"/>
                </a:ext>
              </a:extLst>
            </p:cNvPr>
            <p:cNvPicPr>
              <a:picLocks noChangeAspect="1"/>
            </p:cNvPicPr>
            <p:nvPr/>
          </p:nvPicPr>
          <p:blipFill>
            <a:blip r:embed="rId5"/>
            <a:stretch>
              <a:fillRect/>
            </a:stretch>
          </p:blipFill>
          <p:spPr>
            <a:xfrm>
              <a:off x="1663696" y="1598353"/>
              <a:ext cx="2380520" cy="446348"/>
            </a:xfrm>
            <a:prstGeom prst="rect">
              <a:avLst/>
            </a:prstGeom>
          </p:spPr>
        </p:pic>
      </p:grpSp>
      <p:sp>
        <p:nvSpPr>
          <p:cNvPr id="17" name="TextBox 16">
            <a:extLst>
              <a:ext uri="{FF2B5EF4-FFF2-40B4-BE49-F238E27FC236}">
                <a16:creationId xmlns:a16="http://schemas.microsoft.com/office/drawing/2014/main" id="{C9C652ED-0D1D-0839-092F-F4796A857BC4}"/>
              </a:ext>
            </a:extLst>
          </p:cNvPr>
          <p:cNvSpPr txBox="1"/>
          <p:nvPr/>
        </p:nvSpPr>
        <p:spPr>
          <a:xfrm>
            <a:off x="944839" y="4610078"/>
            <a:ext cx="10463993" cy="1384995"/>
          </a:xfrm>
          <a:prstGeom prst="rect">
            <a:avLst/>
          </a:prstGeom>
          <a:noFill/>
        </p:spPr>
        <p:txBody>
          <a:bodyPr wrap="square">
            <a:spAutoFit/>
          </a:bodyPr>
          <a:lstStyle/>
          <a:p>
            <a:r>
              <a:rPr lang="en-US" sz="2800" dirty="0">
                <a:solidFill>
                  <a:schemeClr val="tx1">
                    <a:lumMod val="40000"/>
                    <a:lumOff val="60000"/>
                  </a:schemeClr>
                </a:solidFill>
                <a:cs typeface="Arial" panose="020B0604020202020204" pitchFamily="34" charset="0"/>
              </a:rPr>
              <a:t>“The past few decades have seen an international revival of interest in the role of spirituality in patient care. … I believe this trend is salutary for patients and health care professionals alike.” </a:t>
            </a:r>
          </a:p>
        </p:txBody>
      </p:sp>
    </p:spTree>
    <p:extLst>
      <p:ext uri="{BB962C8B-B14F-4D97-AF65-F5344CB8AC3E}">
        <p14:creationId xmlns:p14="http://schemas.microsoft.com/office/powerpoint/2010/main" val="2758830115"/>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efault Design">
  <a:themeElements>
    <a:clrScheme name="">
      <a:dk1>
        <a:srgbClr val="808080"/>
      </a:dk1>
      <a:lt1>
        <a:srgbClr val="FFFF66"/>
      </a:lt1>
      <a:dk2>
        <a:srgbClr val="000066"/>
      </a:dk2>
      <a:lt2>
        <a:srgbClr val="000000"/>
      </a:lt2>
      <a:accent1>
        <a:srgbClr val="00CC99"/>
      </a:accent1>
      <a:accent2>
        <a:srgbClr val="3333CC"/>
      </a:accent2>
      <a:accent3>
        <a:srgbClr val="AAAAB8"/>
      </a:accent3>
      <a:accent4>
        <a:srgbClr val="DADA56"/>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Lucida Br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BrushVTI">
  <a:themeElements>
    <a:clrScheme name="AnalogousFromLightSeedRightStep">
      <a:dk1>
        <a:srgbClr val="000000"/>
      </a:dk1>
      <a:lt1>
        <a:srgbClr val="FFFFFF"/>
      </a:lt1>
      <a:dk2>
        <a:srgbClr val="3A3621"/>
      </a:dk2>
      <a:lt2>
        <a:srgbClr val="E2E8E5"/>
      </a:lt2>
      <a:accent1>
        <a:srgbClr val="EA73A4"/>
      </a:accent1>
      <a:accent2>
        <a:srgbClr val="E55454"/>
      </a:accent2>
      <a:accent3>
        <a:srgbClr val="E59053"/>
      </a:accent3>
      <a:accent4>
        <a:srgbClr val="B6A343"/>
      </a:accent4>
      <a:accent5>
        <a:srgbClr val="95AB54"/>
      </a:accent5>
      <a:accent6>
        <a:srgbClr val="69B643"/>
      </a:accent6>
      <a:hlink>
        <a:srgbClr val="578F78"/>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on Boardroom">
  <a:themeElements>
    <a:clrScheme name="Custom 2">
      <a:dk1>
        <a:srgbClr val="000000"/>
      </a:dk1>
      <a:lt1>
        <a:srgbClr val="FFFFFF"/>
      </a:lt1>
      <a:dk2>
        <a:srgbClr val="44546A"/>
      </a:dk2>
      <a:lt2>
        <a:srgbClr val="E7E6E6"/>
      </a:lt2>
      <a:accent1>
        <a:srgbClr val="DE8A35"/>
      </a:accent1>
      <a:accent2>
        <a:srgbClr val="DE7630"/>
      </a:accent2>
      <a:accent3>
        <a:srgbClr val="CA6426"/>
      </a:accent3>
      <a:accent4>
        <a:srgbClr val="9C3654"/>
      </a:accent4>
      <a:accent5>
        <a:srgbClr val="5797D0"/>
      </a:accent5>
      <a:accent6>
        <a:srgbClr val="D9D6D3"/>
      </a:accent6>
      <a:hlink>
        <a:srgbClr val="5797D0"/>
      </a:hlink>
      <a:folHlink>
        <a:srgbClr val="9C3654"/>
      </a:folHlink>
    </a:clrScheme>
    <a:fontScheme name="Constantia-Franklin Gothic Book">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ACL sample copy" id="{308B604B-29AE-0945-8614-29F2D624202C}" vid="{3456EFF7-5DBC-4C43-A8A4-172786FB7B41}"/>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1E682B8C0CC841BED476E4B422AC99" ma:contentTypeVersion="0" ma:contentTypeDescription="Create a new document." ma:contentTypeScope="" ma:versionID="e8c377d6612fe1492c719bdb36200576">
  <xsd:schema xmlns:xsd="http://www.w3.org/2001/XMLSchema" xmlns:xs="http://www.w3.org/2001/XMLSchema" xmlns:p="http://schemas.microsoft.com/office/2006/metadata/properties" targetNamespace="http://schemas.microsoft.com/office/2006/metadata/properties" ma:root="true" ma:fieldsID="d0247f3657ca8a44cc583f208d128c1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134CC2-90A5-411D-98F5-7B669967FA6A}">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2889DDC-E657-469D-8B4D-81ED12B48B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903B956-FE7F-4960-9E05-21B4C5F476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34912</TotalTime>
  <Words>5187</Words>
  <Application>Microsoft Office PowerPoint</Application>
  <PresentationFormat>Widescreen</PresentationFormat>
  <Paragraphs>491</Paragraphs>
  <Slides>85</Slides>
  <Notes>42</Notes>
  <HiddenSlides>0</HiddenSlides>
  <MMClips>0</MMClips>
  <ScaleCrop>false</ScaleCrop>
  <HeadingPairs>
    <vt:vector size="8" baseType="variant">
      <vt:variant>
        <vt:lpstr>Fonts Used</vt:lpstr>
      </vt:variant>
      <vt:variant>
        <vt:i4>18</vt:i4>
      </vt:variant>
      <vt:variant>
        <vt:lpstr>Theme</vt:lpstr>
      </vt:variant>
      <vt:variant>
        <vt:i4>12</vt:i4>
      </vt:variant>
      <vt:variant>
        <vt:lpstr>Embedded OLE Servers</vt:lpstr>
      </vt:variant>
      <vt:variant>
        <vt:i4>3</vt:i4>
      </vt:variant>
      <vt:variant>
        <vt:lpstr>Slide Titles</vt:lpstr>
      </vt:variant>
      <vt:variant>
        <vt:i4>85</vt:i4>
      </vt:variant>
    </vt:vector>
  </HeadingPairs>
  <TitlesOfParts>
    <vt:vector size="118" baseType="lpstr">
      <vt:lpstr>ＭＳ Ｐゴシック</vt:lpstr>
      <vt:lpstr>Aptos</vt:lpstr>
      <vt:lpstr>Aptos Display</vt:lpstr>
      <vt:lpstr>Arial</vt:lpstr>
      <vt:lpstr>Arial Black</vt:lpstr>
      <vt:lpstr>Arial Narrow</vt:lpstr>
      <vt:lpstr>Calibri</vt:lpstr>
      <vt:lpstr>Calibri Light</vt:lpstr>
      <vt:lpstr>Century Gothic</vt:lpstr>
      <vt:lpstr>Elephant</vt:lpstr>
      <vt:lpstr>Helvetica</vt:lpstr>
      <vt:lpstr>Libre Baskerville</vt:lpstr>
      <vt:lpstr>Lucida Bright</vt:lpstr>
      <vt:lpstr>Montserrat Light</vt:lpstr>
      <vt:lpstr>Poppins Light</vt:lpstr>
      <vt:lpstr>Times New Roman</vt:lpstr>
      <vt:lpstr>Wingdings</vt:lpstr>
      <vt:lpstr>Wingdings 3</vt:lpstr>
      <vt:lpstr>Default Design</vt:lpstr>
      <vt:lpstr>Office Theme</vt:lpstr>
      <vt:lpstr>Wisp</vt:lpstr>
      <vt:lpstr>5_Office Theme</vt:lpstr>
      <vt:lpstr>Ion Boardroom</vt:lpstr>
      <vt:lpstr>6_Office Theme</vt:lpstr>
      <vt:lpstr>14_Office Theme</vt:lpstr>
      <vt:lpstr>1_Office Theme</vt:lpstr>
      <vt:lpstr>7_Office Theme</vt:lpstr>
      <vt:lpstr>10_Office Theme</vt:lpstr>
      <vt:lpstr>2_Office Theme</vt:lpstr>
      <vt:lpstr>BrushVTI</vt:lpstr>
      <vt:lpstr>Photo Editor Photo</vt:lpstr>
      <vt:lpstr>Microsoft Office PowerPoint 2007 Template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Spirituality as a Motive for Practicing Yoga   Crystal L. Park University of Connecticut</vt:lpstr>
      <vt:lpstr>PowerPoint Presentation</vt:lpstr>
      <vt:lpstr>PowerPoint Presentation</vt:lpstr>
      <vt:lpstr>PowerPoint Presentation</vt:lpstr>
      <vt:lpstr>Park, C. L., Riley, K. E., Bedesin, E., &amp; Stewart, V. M. (2016). Why practice yoga? Practitioners’ motivations for adopting and maintaining yoga practice. Journal of Health Psychology, 21(6), 887-896.</vt:lpstr>
      <vt:lpstr>Motivations for starting to practice yoga</vt:lpstr>
      <vt:lpstr>The majority changed their motivation for practicing yoga or discovered new aspects </vt:lpstr>
      <vt:lpstr>New primary and additional reasons to practice yoga</vt:lpstr>
      <vt:lpstr>Park, C. L., Quinker, D., Dobos, G., &amp; Cramer, H. (2019). Motivations for adopting and maintaining a yoga practice: A national cross-sectional survey. The Journal of Alternative and Complementary Medicine, 25(10), 1009-1014.</vt:lpstr>
      <vt:lpstr>PowerPoint Presentation</vt:lpstr>
      <vt:lpstr>PowerPoint Presentation</vt:lpstr>
      <vt:lpstr>Ahmadi, S. E., Park, C. L., &amp; Carney, L. (in progress). Does taking yoga “off the mat” moderate associations of practice with coping, stress, and distress?</vt:lpstr>
      <vt:lpstr>Top reason for starting a yoga practice</vt:lpstr>
      <vt:lpstr>52.8% changed to a new top reason for continuing yoga practice</vt:lpstr>
      <vt:lpstr>Correlates of length of time practicing yoga</vt:lpstr>
      <vt:lpstr>Contact me: crystal.park@uconn.edu</vt:lpstr>
      <vt:lpstr>Yoga in Cancer Care:  Taking Yoga Beyond the Mat</vt:lpstr>
      <vt:lpstr>Cancer Prevention and Control: The Mix of Six</vt:lpstr>
      <vt:lpstr>PowerPoint Presentation</vt:lpstr>
      <vt:lpstr>Synergy</vt:lpstr>
      <vt:lpstr>PowerPoint Presentation</vt:lpstr>
      <vt:lpstr>PowerPoint Presentation</vt:lpstr>
      <vt:lpstr>Yoga with a Capital “Y”</vt:lpstr>
      <vt:lpstr>PowerPoint Presentation</vt:lpstr>
      <vt:lpstr>PowerPoint Presentation</vt:lpstr>
      <vt:lpstr>PowerPoint Presentation</vt:lpstr>
      <vt:lpstr>SF-36 and Benefit Finding</vt:lpstr>
      <vt:lpstr>PowerPoint Presentation</vt:lpstr>
      <vt:lpstr>PowerPoint Presentation</vt:lpstr>
      <vt:lpstr>SF-36 Physical Functioning</vt:lpstr>
      <vt:lpstr>SF-36 General Health</vt:lpstr>
      <vt:lpstr>PowerPoint Presentation</vt:lpstr>
      <vt:lpstr>Cortisol</vt:lpstr>
      <vt:lpstr>Benefit Finding</vt:lpstr>
      <vt:lpstr>PowerPoint Presentation</vt:lpstr>
      <vt:lpstr>PowerPoint Presentation</vt:lpstr>
      <vt:lpstr>PowerPoint Presentation</vt:lpstr>
      <vt:lpstr>Yoga with a Capital “Y”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Yoga with a Capital “Y”</vt:lpstr>
      <vt:lpstr>PowerPoint Presentation</vt:lpstr>
    </vt:vector>
  </TitlesOfParts>
  <Company>BWH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Circadian Medicine</dc:creator>
  <cp:lastModifiedBy>Khalsa</cp:lastModifiedBy>
  <cp:revision>1003</cp:revision>
  <dcterms:created xsi:type="dcterms:W3CDTF">2001-02-16T21:51:42Z</dcterms:created>
  <dcterms:modified xsi:type="dcterms:W3CDTF">2025-02-26T17:45:53Z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0x010100961E682B8C0CC841BED476E4B422AC99</vt:lpwstr>
  </property>
</Properties>
</file>